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notesSlides/notesSlide6.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drawings/drawing4.xml" ContentType="application/vnd.openxmlformats-officedocument.drawingml.chartshapes+xml"/>
  <Override PartName="/ppt/notesSlides/notesSlide7.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drawings/drawing5.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drawings/drawing6.xml" ContentType="application/vnd.openxmlformats-officedocument.drawingml.chartshapes+xml"/>
  <Override PartName="/ppt/notesSlides/notesSlide1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48" r:id="rId7"/>
  </p:sldMasterIdLst>
  <p:notesMasterIdLst>
    <p:notesMasterId r:id="rId48"/>
  </p:notesMasterIdLst>
  <p:handoutMasterIdLst>
    <p:handoutMasterId r:id="rId49"/>
  </p:handoutMasterIdLst>
  <p:sldIdLst>
    <p:sldId id="292" r:id="rId8"/>
    <p:sldId id="293" r:id="rId9"/>
    <p:sldId id="386" r:id="rId10"/>
    <p:sldId id="391" r:id="rId11"/>
    <p:sldId id="387" r:id="rId12"/>
    <p:sldId id="390" r:id="rId13"/>
    <p:sldId id="294" r:id="rId14"/>
    <p:sldId id="302" r:id="rId15"/>
    <p:sldId id="372" r:id="rId16"/>
    <p:sldId id="311" r:id="rId17"/>
    <p:sldId id="312" r:id="rId18"/>
    <p:sldId id="399" r:id="rId19"/>
    <p:sldId id="400" r:id="rId20"/>
    <p:sldId id="401" r:id="rId21"/>
    <p:sldId id="407" r:id="rId22"/>
    <p:sldId id="402" r:id="rId23"/>
    <p:sldId id="403" r:id="rId24"/>
    <p:sldId id="420" r:id="rId25"/>
    <p:sldId id="424" r:id="rId26"/>
    <p:sldId id="425" r:id="rId27"/>
    <p:sldId id="421" r:id="rId28"/>
    <p:sldId id="422" r:id="rId29"/>
    <p:sldId id="430" r:id="rId30"/>
    <p:sldId id="423" r:id="rId31"/>
    <p:sldId id="395" r:id="rId32"/>
    <p:sldId id="317" r:id="rId33"/>
    <p:sldId id="318" r:id="rId34"/>
    <p:sldId id="320" r:id="rId35"/>
    <p:sldId id="366" r:id="rId36"/>
    <p:sldId id="331" r:id="rId37"/>
    <p:sldId id="389" r:id="rId38"/>
    <p:sldId id="323" r:id="rId39"/>
    <p:sldId id="335" r:id="rId40"/>
    <p:sldId id="336" r:id="rId41"/>
    <p:sldId id="337" r:id="rId42"/>
    <p:sldId id="416" r:id="rId43"/>
    <p:sldId id="354" r:id="rId44"/>
    <p:sldId id="431" r:id="rId45"/>
    <p:sldId id="432" r:id="rId46"/>
    <p:sldId id="433" r:id="rId47"/>
  </p:sldIdLst>
  <p:sldSz cx="12192000" cy="6858000"/>
  <p:notesSz cx="6797675" cy="9928225"/>
  <p:embeddedFontLst>
    <p:embeddedFont>
      <p:font typeface="Arial Narrow" panose="020B0606020202030204" pitchFamily="34" charset="0"/>
      <p:regular r:id="rId50"/>
      <p:bold r:id="rId51"/>
      <p:italic r:id="rId52"/>
      <p:boldItalic r:id="rId53"/>
    </p:embeddedFont>
    <p:embeddedFont>
      <p:font typeface="SimSun" panose="02010600030101010101" pitchFamily="2" charset="-122"/>
      <p:regular r:id="rId54"/>
    </p:embeddedFont>
    <p:embeddedFont>
      <p:font typeface="Calibri" panose="020F0502020204030204" pitchFamily="34" charset="0"/>
      <p:regular r:id="rId55"/>
      <p:bold r:id="rId56"/>
      <p:italic r:id="rId57"/>
      <p:boldItalic r:id="rId58"/>
    </p:embeddedFont>
    <p:embeddedFont>
      <p:font typeface="MS PGothic" panose="020B0600070205080204" pitchFamily="34" charset="-128"/>
      <p:regular r:id="rId59"/>
    </p:embeddedFont>
  </p:embeddedFontLst>
  <p:defaultTextStyle>
    <a:defPPr>
      <a:defRPr lang="en-US"/>
    </a:defPPr>
    <a:lvl1pPr algn="ctr" rtl="0" eaLnBrk="0" fontAlgn="base" hangingPunct="0">
      <a:spcBef>
        <a:spcPct val="50000"/>
      </a:spcBef>
      <a:spcAft>
        <a:spcPct val="0"/>
      </a:spcAft>
      <a:defRPr sz="600" kern="1200">
        <a:solidFill>
          <a:schemeClr val="tx1"/>
        </a:solidFill>
        <a:latin typeface="Arial" charset="0"/>
        <a:ea typeface="+mn-ea"/>
        <a:cs typeface="+mn-cs"/>
      </a:defRPr>
    </a:lvl1pPr>
    <a:lvl2pPr marL="457200" algn="ctr" rtl="0" eaLnBrk="0" fontAlgn="base" hangingPunct="0">
      <a:spcBef>
        <a:spcPct val="50000"/>
      </a:spcBef>
      <a:spcAft>
        <a:spcPct val="0"/>
      </a:spcAft>
      <a:defRPr sz="600" kern="1200">
        <a:solidFill>
          <a:schemeClr val="tx1"/>
        </a:solidFill>
        <a:latin typeface="Arial" charset="0"/>
        <a:ea typeface="+mn-ea"/>
        <a:cs typeface="+mn-cs"/>
      </a:defRPr>
    </a:lvl2pPr>
    <a:lvl3pPr marL="914400" algn="ctr" rtl="0" eaLnBrk="0" fontAlgn="base" hangingPunct="0">
      <a:spcBef>
        <a:spcPct val="50000"/>
      </a:spcBef>
      <a:spcAft>
        <a:spcPct val="0"/>
      </a:spcAft>
      <a:defRPr sz="600" kern="1200">
        <a:solidFill>
          <a:schemeClr val="tx1"/>
        </a:solidFill>
        <a:latin typeface="Arial" charset="0"/>
        <a:ea typeface="+mn-ea"/>
        <a:cs typeface="+mn-cs"/>
      </a:defRPr>
    </a:lvl3pPr>
    <a:lvl4pPr marL="1371600" algn="ctr" rtl="0" eaLnBrk="0" fontAlgn="base" hangingPunct="0">
      <a:spcBef>
        <a:spcPct val="50000"/>
      </a:spcBef>
      <a:spcAft>
        <a:spcPct val="0"/>
      </a:spcAft>
      <a:defRPr sz="600" kern="1200">
        <a:solidFill>
          <a:schemeClr val="tx1"/>
        </a:solidFill>
        <a:latin typeface="Arial" charset="0"/>
        <a:ea typeface="+mn-ea"/>
        <a:cs typeface="+mn-cs"/>
      </a:defRPr>
    </a:lvl4pPr>
    <a:lvl5pPr marL="1828800" algn="ctr" rtl="0" eaLnBrk="0" fontAlgn="base" hangingPunct="0">
      <a:spcBef>
        <a:spcPct val="50000"/>
      </a:spcBef>
      <a:spcAft>
        <a:spcPct val="0"/>
      </a:spcAft>
      <a:defRPr sz="600" kern="1200">
        <a:solidFill>
          <a:schemeClr val="tx1"/>
        </a:solidFill>
        <a:latin typeface="Arial" charset="0"/>
        <a:ea typeface="+mn-ea"/>
        <a:cs typeface="+mn-cs"/>
      </a:defRPr>
    </a:lvl5pPr>
    <a:lvl6pPr marL="2286000" algn="l" defTabSz="914400" rtl="0" eaLnBrk="1" latinLnBrk="0" hangingPunct="1">
      <a:defRPr sz="600" kern="1200">
        <a:solidFill>
          <a:schemeClr val="tx1"/>
        </a:solidFill>
        <a:latin typeface="Arial" charset="0"/>
        <a:ea typeface="+mn-ea"/>
        <a:cs typeface="+mn-cs"/>
      </a:defRPr>
    </a:lvl6pPr>
    <a:lvl7pPr marL="2743200" algn="l" defTabSz="914400" rtl="0" eaLnBrk="1" latinLnBrk="0" hangingPunct="1">
      <a:defRPr sz="600" kern="1200">
        <a:solidFill>
          <a:schemeClr val="tx1"/>
        </a:solidFill>
        <a:latin typeface="Arial" charset="0"/>
        <a:ea typeface="+mn-ea"/>
        <a:cs typeface="+mn-cs"/>
      </a:defRPr>
    </a:lvl7pPr>
    <a:lvl8pPr marL="3200400" algn="l" defTabSz="914400" rtl="0" eaLnBrk="1" latinLnBrk="0" hangingPunct="1">
      <a:defRPr sz="600" kern="1200">
        <a:solidFill>
          <a:schemeClr val="tx1"/>
        </a:solidFill>
        <a:latin typeface="Arial" charset="0"/>
        <a:ea typeface="+mn-ea"/>
        <a:cs typeface="+mn-cs"/>
      </a:defRPr>
    </a:lvl8pPr>
    <a:lvl9pPr marL="3657600" algn="l" defTabSz="914400" rtl="0" eaLnBrk="1" latinLnBrk="0" hangingPunct="1">
      <a:defRPr sz="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72" userDrawn="1">
          <p15:clr>
            <a:srgbClr val="A4A3A4"/>
          </p15:clr>
        </p15:guide>
        <p15:guide id="2" orient="horz" pos="3961" userDrawn="1">
          <p15:clr>
            <a:srgbClr val="A4A3A4"/>
          </p15:clr>
        </p15:guide>
        <p15:guide id="3" orient="horz" pos="1012" userDrawn="1">
          <p15:clr>
            <a:srgbClr val="A4A3A4"/>
          </p15:clr>
        </p15:guide>
        <p15:guide id="4" orient="horz" pos="400" userDrawn="1">
          <p15:clr>
            <a:srgbClr val="A4A3A4"/>
          </p15:clr>
        </p15:guide>
        <p15:guide id="5" orient="horz" pos="1324" userDrawn="1">
          <p15:clr>
            <a:srgbClr val="A4A3A4"/>
          </p15:clr>
        </p15:guide>
        <p15:guide id="6" pos="7305" userDrawn="1">
          <p15:clr>
            <a:srgbClr val="A4A3A4"/>
          </p15:clr>
        </p15:guide>
        <p15:guide id="7" pos="384" userDrawn="1">
          <p15:clr>
            <a:srgbClr val="A4A3A4"/>
          </p15:clr>
        </p15:guide>
        <p15:guide id="8" pos="3701" userDrawn="1">
          <p15:clr>
            <a:srgbClr val="A4A3A4"/>
          </p15:clr>
        </p15:guide>
        <p15:guide id="9" pos="4000"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E4132"/>
    <a:srgbClr val="7C4444"/>
    <a:srgbClr val="DB0011"/>
    <a:srgbClr val="DB1100"/>
    <a:srgbClr val="212121"/>
    <a:srgbClr val="262626"/>
    <a:srgbClr val="929292"/>
    <a:srgbClr val="E6E6E6"/>
    <a:srgbClr val="666666"/>
    <a:srgbClr val="1941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69" autoAdjust="0"/>
    <p:restoredTop sz="96305" autoAdjust="0"/>
  </p:normalViewPr>
  <p:slideViewPr>
    <p:cSldViewPr snapToGrid="0">
      <p:cViewPr varScale="1">
        <p:scale>
          <a:sx n="77" d="100"/>
          <a:sy n="77" d="100"/>
        </p:scale>
        <p:origin x="126" y="990"/>
      </p:cViewPr>
      <p:guideLst>
        <p:guide orient="horz" pos="472"/>
        <p:guide orient="horz" pos="3961"/>
        <p:guide orient="horz" pos="1012"/>
        <p:guide orient="horz" pos="400"/>
        <p:guide orient="horz" pos="1324"/>
        <p:guide pos="7305"/>
        <p:guide pos="384"/>
        <p:guide pos="3701"/>
        <p:guide pos="400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2" d="100"/>
          <a:sy n="82" d="100"/>
        </p:scale>
        <p:origin x="2394" y="11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tableStyles" Target="tableStyles.xml"/><Relationship Id="rId7" Type="http://schemas.openxmlformats.org/officeDocument/2006/relationships/slideMaster" Target="slideMasters/slide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font" Target="fonts/font5.fntdata"/><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font" Target="fonts/font4.fntdata"/><Relationship Id="rId58" Type="http://schemas.openxmlformats.org/officeDocument/2006/relationships/font" Target="fonts/font9.fntdata"/><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handoutMaster" Target="handoutMasters/handoutMaster1.xml"/><Relationship Id="rId57" Type="http://schemas.openxmlformats.org/officeDocument/2006/relationships/font" Target="fonts/font8.fntdata"/><Relationship Id="rId61"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font" Target="fonts/font3.fntdata"/><Relationship Id="rId60"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notesMaster" Target="notesMasters/notesMaster1.xml"/><Relationship Id="rId56" Type="http://schemas.openxmlformats.org/officeDocument/2006/relationships/font" Target="fonts/font7.fntdata"/><Relationship Id="rId8" Type="http://schemas.openxmlformats.org/officeDocument/2006/relationships/slide" Target="slides/slide1.xml"/><Relationship Id="rId51" Type="http://schemas.openxmlformats.org/officeDocument/2006/relationships/font" Target="fonts/font2.fntdata"/><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font" Target="fonts/font10.fntdata"/></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Ukhibmdata05\UDATA\ECONS\WORK\FX\FXStudent\Zeynep\PPT%20excels\EURUSD%20range%20chart.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Ukhibmdata05\UDATA\ECONS\WORK\FX\FXStudent\Zeynep\PPT%20excels\RMB%20chart.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Ukhibmdata05\UDATA\ECONS\WORK\FX\FXStudent\Zeynep\PPT%20excels\RMB%20chart.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Ukhibmdata05\UDATA\ECONS\WORK\FX\FXStudent\Zeynep\PPT%20excels\RMB%20chart.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Ukhibmdata05\UDATA\ECONS\WORK\FX\FXStudent\Louis\PPT%20excels\USDMXN.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file:///\\Ukhibmdata05\UDATA\ECONS\WORK\FX\FXStudent\Louis\PPT%20excels\GBP%20forecasts.xlsx" TargetMode="External"/><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5756048884538348E-2"/>
          <c:y val="0.11881212121212122"/>
          <c:w val="0.93493279728352241"/>
          <c:h val="0.77875252525252525"/>
        </c:manualLayout>
      </c:layout>
      <c:lineChart>
        <c:grouping val="standard"/>
        <c:varyColors val="0"/>
        <c:ser>
          <c:idx val="1"/>
          <c:order val="0"/>
          <c:tx>
            <c:strRef>
              <c:f>Sheet1!$C$4</c:f>
              <c:strCache>
                <c:ptCount val="1"/>
                <c:pt idx="0">
                  <c:v>EUR-USD</c:v>
                </c:pt>
              </c:strCache>
            </c:strRef>
          </c:tx>
          <c:spPr>
            <a:ln w="31750">
              <a:solidFill>
                <a:srgbClr val="DB0011"/>
              </a:solidFill>
            </a:ln>
          </c:spPr>
          <c:marker>
            <c:symbol val="none"/>
          </c:marker>
          <c:cat>
            <c:numRef>
              <c:f>Sheet1!$B$8:$B$9000</c:f>
              <c:numCache>
                <c:formatCode>m/d/yyyy</c:formatCode>
                <c:ptCount val="8993"/>
                <c:pt idx="0">
                  <c:v>42005</c:v>
                </c:pt>
                <c:pt idx="1">
                  <c:v>42006</c:v>
                </c:pt>
                <c:pt idx="2">
                  <c:v>42009</c:v>
                </c:pt>
                <c:pt idx="3">
                  <c:v>42010</c:v>
                </c:pt>
                <c:pt idx="4">
                  <c:v>42011</c:v>
                </c:pt>
                <c:pt idx="5">
                  <c:v>42012</c:v>
                </c:pt>
                <c:pt idx="6">
                  <c:v>42013</c:v>
                </c:pt>
                <c:pt idx="7">
                  <c:v>42016</c:v>
                </c:pt>
                <c:pt idx="8">
                  <c:v>42017</c:v>
                </c:pt>
                <c:pt idx="9">
                  <c:v>42018</c:v>
                </c:pt>
                <c:pt idx="10">
                  <c:v>42019</c:v>
                </c:pt>
                <c:pt idx="11">
                  <c:v>42020</c:v>
                </c:pt>
                <c:pt idx="12">
                  <c:v>42023</c:v>
                </c:pt>
                <c:pt idx="13">
                  <c:v>42024</c:v>
                </c:pt>
                <c:pt idx="14">
                  <c:v>42025</c:v>
                </c:pt>
                <c:pt idx="15">
                  <c:v>42026</c:v>
                </c:pt>
                <c:pt idx="16">
                  <c:v>42027</c:v>
                </c:pt>
                <c:pt idx="17">
                  <c:v>42030</c:v>
                </c:pt>
                <c:pt idx="18">
                  <c:v>42031</c:v>
                </c:pt>
                <c:pt idx="19">
                  <c:v>42032</c:v>
                </c:pt>
                <c:pt idx="20">
                  <c:v>42033</c:v>
                </c:pt>
                <c:pt idx="21">
                  <c:v>42034</c:v>
                </c:pt>
                <c:pt idx="22">
                  <c:v>42037</c:v>
                </c:pt>
                <c:pt idx="23">
                  <c:v>42038</c:v>
                </c:pt>
                <c:pt idx="24">
                  <c:v>42039</c:v>
                </c:pt>
                <c:pt idx="25">
                  <c:v>42040</c:v>
                </c:pt>
                <c:pt idx="26">
                  <c:v>42041</c:v>
                </c:pt>
                <c:pt idx="27">
                  <c:v>42044</c:v>
                </c:pt>
                <c:pt idx="28">
                  <c:v>42045</c:v>
                </c:pt>
                <c:pt idx="29">
                  <c:v>42046</c:v>
                </c:pt>
                <c:pt idx="30">
                  <c:v>42047</c:v>
                </c:pt>
                <c:pt idx="31">
                  <c:v>42048</c:v>
                </c:pt>
                <c:pt idx="32">
                  <c:v>42051</c:v>
                </c:pt>
                <c:pt idx="33">
                  <c:v>42052</c:v>
                </c:pt>
                <c:pt idx="34">
                  <c:v>42053</c:v>
                </c:pt>
                <c:pt idx="35">
                  <c:v>42054</c:v>
                </c:pt>
                <c:pt idx="36">
                  <c:v>42055</c:v>
                </c:pt>
                <c:pt idx="37">
                  <c:v>42058</c:v>
                </c:pt>
                <c:pt idx="38">
                  <c:v>42059</c:v>
                </c:pt>
                <c:pt idx="39">
                  <c:v>42060</c:v>
                </c:pt>
                <c:pt idx="40">
                  <c:v>42061</c:v>
                </c:pt>
                <c:pt idx="41">
                  <c:v>42062</c:v>
                </c:pt>
                <c:pt idx="42">
                  <c:v>42065</c:v>
                </c:pt>
                <c:pt idx="43">
                  <c:v>42066</c:v>
                </c:pt>
                <c:pt idx="44">
                  <c:v>42067</c:v>
                </c:pt>
                <c:pt idx="45">
                  <c:v>42068</c:v>
                </c:pt>
                <c:pt idx="46">
                  <c:v>42069</c:v>
                </c:pt>
                <c:pt idx="47">
                  <c:v>42072</c:v>
                </c:pt>
                <c:pt idx="48">
                  <c:v>42073</c:v>
                </c:pt>
                <c:pt idx="49">
                  <c:v>42074</c:v>
                </c:pt>
                <c:pt idx="50">
                  <c:v>42075</c:v>
                </c:pt>
                <c:pt idx="51">
                  <c:v>42076</c:v>
                </c:pt>
                <c:pt idx="52">
                  <c:v>42079</c:v>
                </c:pt>
                <c:pt idx="53">
                  <c:v>42080</c:v>
                </c:pt>
                <c:pt idx="54">
                  <c:v>42081</c:v>
                </c:pt>
                <c:pt idx="55">
                  <c:v>42082</c:v>
                </c:pt>
                <c:pt idx="56">
                  <c:v>42083</c:v>
                </c:pt>
                <c:pt idx="57">
                  <c:v>42086</c:v>
                </c:pt>
                <c:pt idx="58">
                  <c:v>42087</c:v>
                </c:pt>
                <c:pt idx="59">
                  <c:v>42088</c:v>
                </c:pt>
                <c:pt idx="60">
                  <c:v>42089</c:v>
                </c:pt>
                <c:pt idx="61">
                  <c:v>42090</c:v>
                </c:pt>
                <c:pt idx="62">
                  <c:v>42093</c:v>
                </c:pt>
                <c:pt idx="63">
                  <c:v>42094</c:v>
                </c:pt>
                <c:pt idx="64">
                  <c:v>42095</c:v>
                </c:pt>
                <c:pt idx="65">
                  <c:v>42096</c:v>
                </c:pt>
                <c:pt idx="66">
                  <c:v>42097</c:v>
                </c:pt>
                <c:pt idx="67">
                  <c:v>42100</c:v>
                </c:pt>
                <c:pt idx="68">
                  <c:v>42101</c:v>
                </c:pt>
                <c:pt idx="69">
                  <c:v>42102</c:v>
                </c:pt>
                <c:pt idx="70">
                  <c:v>42103</c:v>
                </c:pt>
                <c:pt idx="71">
                  <c:v>42104</c:v>
                </c:pt>
                <c:pt idx="72">
                  <c:v>42107</c:v>
                </c:pt>
                <c:pt idx="73">
                  <c:v>42108</c:v>
                </c:pt>
                <c:pt idx="74">
                  <c:v>42109</c:v>
                </c:pt>
                <c:pt idx="75">
                  <c:v>42110</c:v>
                </c:pt>
                <c:pt idx="76">
                  <c:v>42111</c:v>
                </c:pt>
                <c:pt idx="77">
                  <c:v>42114</c:v>
                </c:pt>
                <c:pt idx="78">
                  <c:v>42115</c:v>
                </c:pt>
                <c:pt idx="79">
                  <c:v>42116</c:v>
                </c:pt>
                <c:pt idx="80">
                  <c:v>42117</c:v>
                </c:pt>
                <c:pt idx="81">
                  <c:v>42118</c:v>
                </c:pt>
                <c:pt idx="82">
                  <c:v>42121</c:v>
                </c:pt>
                <c:pt idx="83">
                  <c:v>42122</c:v>
                </c:pt>
                <c:pt idx="84">
                  <c:v>42123</c:v>
                </c:pt>
                <c:pt idx="85">
                  <c:v>42124</c:v>
                </c:pt>
                <c:pt idx="86">
                  <c:v>42125</c:v>
                </c:pt>
                <c:pt idx="87">
                  <c:v>42128</c:v>
                </c:pt>
                <c:pt idx="88">
                  <c:v>42129</c:v>
                </c:pt>
                <c:pt idx="89">
                  <c:v>42130</c:v>
                </c:pt>
                <c:pt idx="90">
                  <c:v>42131</c:v>
                </c:pt>
                <c:pt idx="91">
                  <c:v>42132</c:v>
                </c:pt>
                <c:pt idx="92">
                  <c:v>42135</c:v>
                </c:pt>
                <c:pt idx="93">
                  <c:v>42136</c:v>
                </c:pt>
                <c:pt idx="94">
                  <c:v>42137</c:v>
                </c:pt>
                <c:pt idx="95">
                  <c:v>42138</c:v>
                </c:pt>
                <c:pt idx="96">
                  <c:v>42139</c:v>
                </c:pt>
                <c:pt idx="97">
                  <c:v>42142</c:v>
                </c:pt>
                <c:pt idx="98">
                  <c:v>42143</c:v>
                </c:pt>
                <c:pt idx="99">
                  <c:v>42144</c:v>
                </c:pt>
                <c:pt idx="100">
                  <c:v>42145</c:v>
                </c:pt>
                <c:pt idx="101">
                  <c:v>42146</c:v>
                </c:pt>
                <c:pt idx="102">
                  <c:v>42149</c:v>
                </c:pt>
                <c:pt idx="103">
                  <c:v>42150</c:v>
                </c:pt>
                <c:pt idx="104">
                  <c:v>42151</c:v>
                </c:pt>
                <c:pt idx="105">
                  <c:v>42152</c:v>
                </c:pt>
                <c:pt idx="106">
                  <c:v>42153</c:v>
                </c:pt>
                <c:pt idx="107">
                  <c:v>42156</c:v>
                </c:pt>
                <c:pt idx="108">
                  <c:v>42157</c:v>
                </c:pt>
                <c:pt idx="109">
                  <c:v>42158</c:v>
                </c:pt>
                <c:pt idx="110">
                  <c:v>42159</c:v>
                </c:pt>
                <c:pt idx="111">
                  <c:v>42160</c:v>
                </c:pt>
                <c:pt idx="112">
                  <c:v>42163</c:v>
                </c:pt>
                <c:pt idx="113">
                  <c:v>42164</c:v>
                </c:pt>
                <c:pt idx="114">
                  <c:v>42165</c:v>
                </c:pt>
                <c:pt idx="115">
                  <c:v>42166</c:v>
                </c:pt>
                <c:pt idx="116">
                  <c:v>42167</c:v>
                </c:pt>
                <c:pt idx="117">
                  <c:v>42170</c:v>
                </c:pt>
                <c:pt idx="118">
                  <c:v>42171</c:v>
                </c:pt>
                <c:pt idx="119">
                  <c:v>42172</c:v>
                </c:pt>
                <c:pt idx="120">
                  <c:v>42173</c:v>
                </c:pt>
                <c:pt idx="121">
                  <c:v>42174</c:v>
                </c:pt>
                <c:pt idx="122">
                  <c:v>42177</c:v>
                </c:pt>
                <c:pt idx="123">
                  <c:v>42178</c:v>
                </c:pt>
                <c:pt idx="124">
                  <c:v>42179</c:v>
                </c:pt>
                <c:pt idx="125">
                  <c:v>42180</c:v>
                </c:pt>
                <c:pt idx="126">
                  <c:v>42181</c:v>
                </c:pt>
                <c:pt idx="127">
                  <c:v>42184</c:v>
                </c:pt>
                <c:pt idx="128">
                  <c:v>42185</c:v>
                </c:pt>
                <c:pt idx="129">
                  <c:v>42186</c:v>
                </c:pt>
                <c:pt idx="130">
                  <c:v>42187</c:v>
                </c:pt>
                <c:pt idx="131">
                  <c:v>42188</c:v>
                </c:pt>
                <c:pt idx="132">
                  <c:v>42191</c:v>
                </c:pt>
                <c:pt idx="133">
                  <c:v>42192</c:v>
                </c:pt>
                <c:pt idx="134">
                  <c:v>42193</c:v>
                </c:pt>
                <c:pt idx="135">
                  <c:v>42194</c:v>
                </c:pt>
                <c:pt idx="136">
                  <c:v>42195</c:v>
                </c:pt>
                <c:pt idx="137">
                  <c:v>42198</c:v>
                </c:pt>
                <c:pt idx="138">
                  <c:v>42199</c:v>
                </c:pt>
                <c:pt idx="139">
                  <c:v>42200</c:v>
                </c:pt>
                <c:pt idx="140">
                  <c:v>42201</c:v>
                </c:pt>
                <c:pt idx="141">
                  <c:v>42202</c:v>
                </c:pt>
                <c:pt idx="142">
                  <c:v>42205</c:v>
                </c:pt>
                <c:pt idx="143">
                  <c:v>42206</c:v>
                </c:pt>
                <c:pt idx="144">
                  <c:v>42207</c:v>
                </c:pt>
                <c:pt idx="145">
                  <c:v>42208</c:v>
                </c:pt>
                <c:pt idx="146">
                  <c:v>42209</c:v>
                </c:pt>
                <c:pt idx="147">
                  <c:v>42212</c:v>
                </c:pt>
                <c:pt idx="148">
                  <c:v>42213</c:v>
                </c:pt>
                <c:pt idx="149">
                  <c:v>42214</c:v>
                </c:pt>
                <c:pt idx="150">
                  <c:v>42215</c:v>
                </c:pt>
                <c:pt idx="151">
                  <c:v>42216</c:v>
                </c:pt>
                <c:pt idx="152">
                  <c:v>42219</c:v>
                </c:pt>
                <c:pt idx="153">
                  <c:v>42220</c:v>
                </c:pt>
                <c:pt idx="154">
                  <c:v>42221</c:v>
                </c:pt>
                <c:pt idx="155">
                  <c:v>42222</c:v>
                </c:pt>
                <c:pt idx="156">
                  <c:v>42223</c:v>
                </c:pt>
                <c:pt idx="157">
                  <c:v>42226</c:v>
                </c:pt>
                <c:pt idx="158">
                  <c:v>42227</c:v>
                </c:pt>
                <c:pt idx="159">
                  <c:v>42228</c:v>
                </c:pt>
                <c:pt idx="160">
                  <c:v>42229</c:v>
                </c:pt>
                <c:pt idx="161">
                  <c:v>42230</c:v>
                </c:pt>
                <c:pt idx="162">
                  <c:v>42233</c:v>
                </c:pt>
                <c:pt idx="163">
                  <c:v>42234</c:v>
                </c:pt>
                <c:pt idx="164">
                  <c:v>42235</c:v>
                </c:pt>
                <c:pt idx="165">
                  <c:v>42236</c:v>
                </c:pt>
                <c:pt idx="166">
                  <c:v>42237</c:v>
                </c:pt>
                <c:pt idx="167">
                  <c:v>42240</c:v>
                </c:pt>
                <c:pt idx="168">
                  <c:v>42241</c:v>
                </c:pt>
                <c:pt idx="169">
                  <c:v>42242</c:v>
                </c:pt>
                <c:pt idx="170">
                  <c:v>42243</c:v>
                </c:pt>
                <c:pt idx="171">
                  <c:v>42244</c:v>
                </c:pt>
                <c:pt idx="172">
                  <c:v>42247</c:v>
                </c:pt>
                <c:pt idx="173">
                  <c:v>42248</c:v>
                </c:pt>
                <c:pt idx="174">
                  <c:v>42249</c:v>
                </c:pt>
                <c:pt idx="175">
                  <c:v>42250</c:v>
                </c:pt>
                <c:pt idx="176">
                  <c:v>42251</c:v>
                </c:pt>
                <c:pt idx="177">
                  <c:v>42254</c:v>
                </c:pt>
                <c:pt idx="178">
                  <c:v>42255</c:v>
                </c:pt>
                <c:pt idx="179">
                  <c:v>42256</c:v>
                </c:pt>
                <c:pt idx="180">
                  <c:v>42257</c:v>
                </c:pt>
                <c:pt idx="181">
                  <c:v>42258</c:v>
                </c:pt>
                <c:pt idx="182">
                  <c:v>42261</c:v>
                </c:pt>
                <c:pt idx="183">
                  <c:v>42262</c:v>
                </c:pt>
                <c:pt idx="184">
                  <c:v>42263</c:v>
                </c:pt>
                <c:pt idx="185">
                  <c:v>42264</c:v>
                </c:pt>
                <c:pt idx="186">
                  <c:v>42265</c:v>
                </c:pt>
                <c:pt idx="187">
                  <c:v>42268</c:v>
                </c:pt>
                <c:pt idx="188">
                  <c:v>42269</c:v>
                </c:pt>
                <c:pt idx="189">
                  <c:v>42270</c:v>
                </c:pt>
                <c:pt idx="190">
                  <c:v>42271</c:v>
                </c:pt>
                <c:pt idx="191">
                  <c:v>42272</c:v>
                </c:pt>
                <c:pt idx="192">
                  <c:v>42275</c:v>
                </c:pt>
                <c:pt idx="193">
                  <c:v>42276</c:v>
                </c:pt>
                <c:pt idx="194">
                  <c:v>42277</c:v>
                </c:pt>
                <c:pt idx="195">
                  <c:v>42278</c:v>
                </c:pt>
                <c:pt idx="196">
                  <c:v>42279</c:v>
                </c:pt>
                <c:pt idx="197">
                  <c:v>42282</c:v>
                </c:pt>
                <c:pt idx="198">
                  <c:v>42283</c:v>
                </c:pt>
                <c:pt idx="199">
                  <c:v>42284</c:v>
                </c:pt>
                <c:pt idx="200">
                  <c:v>42285</c:v>
                </c:pt>
                <c:pt idx="201">
                  <c:v>42286</c:v>
                </c:pt>
                <c:pt idx="202">
                  <c:v>42289</c:v>
                </c:pt>
                <c:pt idx="203">
                  <c:v>42290</c:v>
                </c:pt>
                <c:pt idx="204">
                  <c:v>42291</c:v>
                </c:pt>
                <c:pt idx="205">
                  <c:v>42292</c:v>
                </c:pt>
                <c:pt idx="206">
                  <c:v>42293</c:v>
                </c:pt>
                <c:pt idx="207">
                  <c:v>42296</c:v>
                </c:pt>
                <c:pt idx="208">
                  <c:v>42297</c:v>
                </c:pt>
                <c:pt idx="209">
                  <c:v>42298</c:v>
                </c:pt>
                <c:pt idx="210">
                  <c:v>42299</c:v>
                </c:pt>
                <c:pt idx="211">
                  <c:v>42300</c:v>
                </c:pt>
                <c:pt idx="212">
                  <c:v>42303</c:v>
                </c:pt>
                <c:pt idx="213">
                  <c:v>42304</c:v>
                </c:pt>
                <c:pt idx="214">
                  <c:v>42305</c:v>
                </c:pt>
                <c:pt idx="215">
                  <c:v>42306</c:v>
                </c:pt>
                <c:pt idx="216">
                  <c:v>42307</c:v>
                </c:pt>
                <c:pt idx="217">
                  <c:v>42310</c:v>
                </c:pt>
                <c:pt idx="218">
                  <c:v>42311</c:v>
                </c:pt>
                <c:pt idx="219">
                  <c:v>42312</c:v>
                </c:pt>
                <c:pt idx="220">
                  <c:v>42313</c:v>
                </c:pt>
                <c:pt idx="221">
                  <c:v>42314</c:v>
                </c:pt>
                <c:pt idx="222">
                  <c:v>42317</c:v>
                </c:pt>
                <c:pt idx="223">
                  <c:v>42318</c:v>
                </c:pt>
                <c:pt idx="224">
                  <c:v>42319</c:v>
                </c:pt>
                <c:pt idx="225">
                  <c:v>42320</c:v>
                </c:pt>
                <c:pt idx="226">
                  <c:v>42321</c:v>
                </c:pt>
                <c:pt idx="227">
                  <c:v>42324</c:v>
                </c:pt>
                <c:pt idx="228">
                  <c:v>42325</c:v>
                </c:pt>
                <c:pt idx="229">
                  <c:v>42326</c:v>
                </c:pt>
                <c:pt idx="230">
                  <c:v>42327</c:v>
                </c:pt>
                <c:pt idx="231">
                  <c:v>42328</c:v>
                </c:pt>
                <c:pt idx="232">
                  <c:v>42331</c:v>
                </c:pt>
                <c:pt idx="233">
                  <c:v>42332</c:v>
                </c:pt>
                <c:pt idx="234">
                  <c:v>42333</c:v>
                </c:pt>
                <c:pt idx="235">
                  <c:v>42334</c:v>
                </c:pt>
                <c:pt idx="236">
                  <c:v>42335</c:v>
                </c:pt>
                <c:pt idx="237">
                  <c:v>42338</c:v>
                </c:pt>
                <c:pt idx="238">
                  <c:v>42339</c:v>
                </c:pt>
                <c:pt idx="239">
                  <c:v>42340</c:v>
                </c:pt>
                <c:pt idx="240">
                  <c:v>42341</c:v>
                </c:pt>
                <c:pt idx="241">
                  <c:v>42342</c:v>
                </c:pt>
                <c:pt idx="242">
                  <c:v>42345</c:v>
                </c:pt>
                <c:pt idx="243">
                  <c:v>42346</c:v>
                </c:pt>
                <c:pt idx="244">
                  <c:v>42347</c:v>
                </c:pt>
                <c:pt idx="245">
                  <c:v>42348</c:v>
                </c:pt>
                <c:pt idx="246">
                  <c:v>42349</c:v>
                </c:pt>
                <c:pt idx="247">
                  <c:v>42352</c:v>
                </c:pt>
                <c:pt idx="248">
                  <c:v>42353</c:v>
                </c:pt>
                <c:pt idx="249">
                  <c:v>42354</c:v>
                </c:pt>
                <c:pt idx="250">
                  <c:v>42355</c:v>
                </c:pt>
                <c:pt idx="251">
                  <c:v>42356</c:v>
                </c:pt>
                <c:pt idx="252">
                  <c:v>42359</c:v>
                </c:pt>
                <c:pt idx="253">
                  <c:v>42360</c:v>
                </c:pt>
                <c:pt idx="254">
                  <c:v>42361</c:v>
                </c:pt>
                <c:pt idx="255">
                  <c:v>42362</c:v>
                </c:pt>
                <c:pt idx="256">
                  <c:v>42363</c:v>
                </c:pt>
                <c:pt idx="257">
                  <c:v>42366</c:v>
                </c:pt>
                <c:pt idx="258">
                  <c:v>42367</c:v>
                </c:pt>
                <c:pt idx="259">
                  <c:v>42368</c:v>
                </c:pt>
                <c:pt idx="260">
                  <c:v>42369</c:v>
                </c:pt>
                <c:pt idx="261">
                  <c:v>42370</c:v>
                </c:pt>
                <c:pt idx="262">
                  <c:v>42373</c:v>
                </c:pt>
                <c:pt idx="263">
                  <c:v>42374</c:v>
                </c:pt>
                <c:pt idx="264">
                  <c:v>42375</c:v>
                </c:pt>
                <c:pt idx="265">
                  <c:v>42376</c:v>
                </c:pt>
                <c:pt idx="266">
                  <c:v>42377</c:v>
                </c:pt>
                <c:pt idx="267">
                  <c:v>42380</c:v>
                </c:pt>
                <c:pt idx="268">
                  <c:v>42381</c:v>
                </c:pt>
                <c:pt idx="269">
                  <c:v>42382</c:v>
                </c:pt>
                <c:pt idx="270">
                  <c:v>42383</c:v>
                </c:pt>
                <c:pt idx="271">
                  <c:v>42384</c:v>
                </c:pt>
                <c:pt idx="272">
                  <c:v>42387</c:v>
                </c:pt>
                <c:pt idx="273">
                  <c:v>42388</c:v>
                </c:pt>
                <c:pt idx="274">
                  <c:v>42389</c:v>
                </c:pt>
                <c:pt idx="275">
                  <c:v>42390</c:v>
                </c:pt>
                <c:pt idx="276">
                  <c:v>42391</c:v>
                </c:pt>
                <c:pt idx="277">
                  <c:v>42394</c:v>
                </c:pt>
                <c:pt idx="278">
                  <c:v>42395</c:v>
                </c:pt>
                <c:pt idx="279">
                  <c:v>42396</c:v>
                </c:pt>
                <c:pt idx="280">
                  <c:v>42397</c:v>
                </c:pt>
                <c:pt idx="281">
                  <c:v>42398</c:v>
                </c:pt>
                <c:pt idx="282">
                  <c:v>42401</c:v>
                </c:pt>
                <c:pt idx="283">
                  <c:v>42402</c:v>
                </c:pt>
                <c:pt idx="284">
                  <c:v>42403</c:v>
                </c:pt>
                <c:pt idx="285">
                  <c:v>42404</c:v>
                </c:pt>
                <c:pt idx="286">
                  <c:v>42405</c:v>
                </c:pt>
                <c:pt idx="287">
                  <c:v>42408</c:v>
                </c:pt>
                <c:pt idx="288">
                  <c:v>42409</c:v>
                </c:pt>
                <c:pt idx="289">
                  <c:v>42410</c:v>
                </c:pt>
                <c:pt idx="290">
                  <c:v>42411</c:v>
                </c:pt>
                <c:pt idx="291">
                  <c:v>42412</c:v>
                </c:pt>
                <c:pt idx="292">
                  <c:v>42415</c:v>
                </c:pt>
                <c:pt idx="293">
                  <c:v>42416</c:v>
                </c:pt>
                <c:pt idx="294">
                  <c:v>42417</c:v>
                </c:pt>
                <c:pt idx="295">
                  <c:v>42418</c:v>
                </c:pt>
                <c:pt idx="296">
                  <c:v>42419</c:v>
                </c:pt>
                <c:pt idx="297">
                  <c:v>42422</c:v>
                </c:pt>
                <c:pt idx="298">
                  <c:v>42423</c:v>
                </c:pt>
                <c:pt idx="299">
                  <c:v>42424</c:v>
                </c:pt>
                <c:pt idx="300">
                  <c:v>42425</c:v>
                </c:pt>
                <c:pt idx="301">
                  <c:v>42426</c:v>
                </c:pt>
                <c:pt idx="302">
                  <c:v>42429</c:v>
                </c:pt>
                <c:pt idx="303">
                  <c:v>42430</c:v>
                </c:pt>
                <c:pt idx="304">
                  <c:v>42431</c:v>
                </c:pt>
                <c:pt idx="305">
                  <c:v>42432</c:v>
                </c:pt>
                <c:pt idx="306">
                  <c:v>42433</c:v>
                </c:pt>
                <c:pt idx="307">
                  <c:v>42436</c:v>
                </c:pt>
                <c:pt idx="308">
                  <c:v>42437</c:v>
                </c:pt>
                <c:pt idx="309">
                  <c:v>42438</c:v>
                </c:pt>
                <c:pt idx="310">
                  <c:v>42439</c:v>
                </c:pt>
                <c:pt idx="311">
                  <c:v>42440</c:v>
                </c:pt>
                <c:pt idx="312">
                  <c:v>42443</c:v>
                </c:pt>
                <c:pt idx="313">
                  <c:v>42444</c:v>
                </c:pt>
                <c:pt idx="314">
                  <c:v>42445</c:v>
                </c:pt>
                <c:pt idx="315">
                  <c:v>42446</c:v>
                </c:pt>
                <c:pt idx="316">
                  <c:v>42447</c:v>
                </c:pt>
                <c:pt idx="317">
                  <c:v>42450</c:v>
                </c:pt>
                <c:pt idx="318">
                  <c:v>42451</c:v>
                </c:pt>
                <c:pt idx="319">
                  <c:v>42452</c:v>
                </c:pt>
                <c:pt idx="320">
                  <c:v>42453</c:v>
                </c:pt>
                <c:pt idx="321">
                  <c:v>42454</c:v>
                </c:pt>
                <c:pt idx="322">
                  <c:v>42457</c:v>
                </c:pt>
                <c:pt idx="323">
                  <c:v>42458</c:v>
                </c:pt>
                <c:pt idx="324">
                  <c:v>42459</c:v>
                </c:pt>
                <c:pt idx="325">
                  <c:v>42460</c:v>
                </c:pt>
                <c:pt idx="326">
                  <c:v>42461</c:v>
                </c:pt>
                <c:pt idx="327">
                  <c:v>42464</c:v>
                </c:pt>
                <c:pt idx="328">
                  <c:v>42465</c:v>
                </c:pt>
                <c:pt idx="329">
                  <c:v>42466</c:v>
                </c:pt>
                <c:pt idx="330">
                  <c:v>42467</c:v>
                </c:pt>
                <c:pt idx="331">
                  <c:v>42468</c:v>
                </c:pt>
                <c:pt idx="332">
                  <c:v>42471</c:v>
                </c:pt>
                <c:pt idx="333">
                  <c:v>42472</c:v>
                </c:pt>
                <c:pt idx="334">
                  <c:v>42473</c:v>
                </c:pt>
                <c:pt idx="335">
                  <c:v>42474</c:v>
                </c:pt>
                <c:pt idx="336">
                  <c:v>42475</c:v>
                </c:pt>
                <c:pt idx="337">
                  <c:v>42478</c:v>
                </c:pt>
                <c:pt idx="338">
                  <c:v>42479</c:v>
                </c:pt>
                <c:pt idx="339">
                  <c:v>42480</c:v>
                </c:pt>
                <c:pt idx="340">
                  <c:v>42481</c:v>
                </c:pt>
                <c:pt idx="341">
                  <c:v>42482</c:v>
                </c:pt>
                <c:pt idx="342">
                  <c:v>42485</c:v>
                </c:pt>
                <c:pt idx="343">
                  <c:v>42486</c:v>
                </c:pt>
                <c:pt idx="344">
                  <c:v>42487</c:v>
                </c:pt>
                <c:pt idx="345">
                  <c:v>42488</c:v>
                </c:pt>
                <c:pt idx="346">
                  <c:v>42489</c:v>
                </c:pt>
                <c:pt idx="347">
                  <c:v>42492</c:v>
                </c:pt>
                <c:pt idx="348">
                  <c:v>42493</c:v>
                </c:pt>
                <c:pt idx="349">
                  <c:v>42494</c:v>
                </c:pt>
                <c:pt idx="350">
                  <c:v>42495</c:v>
                </c:pt>
                <c:pt idx="351">
                  <c:v>42496</c:v>
                </c:pt>
                <c:pt idx="352">
                  <c:v>42499</c:v>
                </c:pt>
                <c:pt idx="353">
                  <c:v>42500</c:v>
                </c:pt>
                <c:pt idx="354">
                  <c:v>42501</c:v>
                </c:pt>
                <c:pt idx="355">
                  <c:v>42502</c:v>
                </c:pt>
                <c:pt idx="356">
                  <c:v>42503</c:v>
                </c:pt>
                <c:pt idx="357">
                  <c:v>42506</c:v>
                </c:pt>
                <c:pt idx="358">
                  <c:v>42507</c:v>
                </c:pt>
                <c:pt idx="359">
                  <c:v>42508</c:v>
                </c:pt>
                <c:pt idx="360">
                  <c:v>42509</c:v>
                </c:pt>
                <c:pt idx="361">
                  <c:v>42510</c:v>
                </c:pt>
                <c:pt idx="362">
                  <c:v>42513</c:v>
                </c:pt>
                <c:pt idx="363">
                  <c:v>42514</c:v>
                </c:pt>
                <c:pt idx="364">
                  <c:v>42515</c:v>
                </c:pt>
                <c:pt idx="365">
                  <c:v>42516</c:v>
                </c:pt>
                <c:pt idx="366">
                  <c:v>42517</c:v>
                </c:pt>
                <c:pt idx="367">
                  <c:v>42520</c:v>
                </c:pt>
                <c:pt idx="368">
                  <c:v>42521</c:v>
                </c:pt>
                <c:pt idx="369">
                  <c:v>42522</c:v>
                </c:pt>
                <c:pt idx="370">
                  <c:v>42523</c:v>
                </c:pt>
                <c:pt idx="371">
                  <c:v>42524</c:v>
                </c:pt>
                <c:pt idx="372">
                  <c:v>42527</c:v>
                </c:pt>
                <c:pt idx="373">
                  <c:v>42528</c:v>
                </c:pt>
                <c:pt idx="374">
                  <c:v>42529</c:v>
                </c:pt>
                <c:pt idx="375">
                  <c:v>42530</c:v>
                </c:pt>
                <c:pt idx="376">
                  <c:v>42531</c:v>
                </c:pt>
                <c:pt idx="377">
                  <c:v>42534</c:v>
                </c:pt>
                <c:pt idx="378">
                  <c:v>42535</c:v>
                </c:pt>
                <c:pt idx="379">
                  <c:v>42536</c:v>
                </c:pt>
                <c:pt idx="380">
                  <c:v>42537</c:v>
                </c:pt>
                <c:pt idx="381">
                  <c:v>42538</c:v>
                </c:pt>
                <c:pt idx="382">
                  <c:v>42541</c:v>
                </c:pt>
                <c:pt idx="383">
                  <c:v>42542</c:v>
                </c:pt>
                <c:pt idx="384">
                  <c:v>42543</c:v>
                </c:pt>
                <c:pt idx="385">
                  <c:v>42544</c:v>
                </c:pt>
                <c:pt idx="386">
                  <c:v>42545</c:v>
                </c:pt>
                <c:pt idx="387">
                  <c:v>42548</c:v>
                </c:pt>
                <c:pt idx="388">
                  <c:v>42549</c:v>
                </c:pt>
                <c:pt idx="389">
                  <c:v>42550</c:v>
                </c:pt>
                <c:pt idx="390">
                  <c:v>42551</c:v>
                </c:pt>
                <c:pt idx="391">
                  <c:v>42552</c:v>
                </c:pt>
                <c:pt idx="392">
                  <c:v>42555</c:v>
                </c:pt>
                <c:pt idx="393">
                  <c:v>42556</c:v>
                </c:pt>
                <c:pt idx="394">
                  <c:v>42557</c:v>
                </c:pt>
                <c:pt idx="395">
                  <c:v>42558</c:v>
                </c:pt>
                <c:pt idx="396">
                  <c:v>42559</c:v>
                </c:pt>
                <c:pt idx="397">
                  <c:v>42562</c:v>
                </c:pt>
                <c:pt idx="398">
                  <c:v>42563</c:v>
                </c:pt>
                <c:pt idx="399">
                  <c:v>42564</c:v>
                </c:pt>
                <c:pt idx="400">
                  <c:v>42565</c:v>
                </c:pt>
                <c:pt idx="401">
                  <c:v>42566</c:v>
                </c:pt>
                <c:pt idx="402">
                  <c:v>42569</c:v>
                </c:pt>
                <c:pt idx="403">
                  <c:v>42570</c:v>
                </c:pt>
                <c:pt idx="404">
                  <c:v>42571</c:v>
                </c:pt>
                <c:pt idx="405">
                  <c:v>42572</c:v>
                </c:pt>
                <c:pt idx="406">
                  <c:v>42573</c:v>
                </c:pt>
                <c:pt idx="407">
                  <c:v>42576</c:v>
                </c:pt>
                <c:pt idx="408">
                  <c:v>42577</c:v>
                </c:pt>
                <c:pt idx="409">
                  <c:v>42578</c:v>
                </c:pt>
                <c:pt idx="410">
                  <c:v>42579</c:v>
                </c:pt>
                <c:pt idx="411">
                  <c:v>42580</c:v>
                </c:pt>
                <c:pt idx="412">
                  <c:v>42583</c:v>
                </c:pt>
                <c:pt idx="413">
                  <c:v>42584</c:v>
                </c:pt>
                <c:pt idx="414">
                  <c:v>42585</c:v>
                </c:pt>
                <c:pt idx="415">
                  <c:v>42586</c:v>
                </c:pt>
                <c:pt idx="416">
                  <c:v>42587</c:v>
                </c:pt>
                <c:pt idx="417">
                  <c:v>42590</c:v>
                </c:pt>
                <c:pt idx="418">
                  <c:v>42591</c:v>
                </c:pt>
                <c:pt idx="419">
                  <c:v>42592</c:v>
                </c:pt>
                <c:pt idx="420">
                  <c:v>42593</c:v>
                </c:pt>
                <c:pt idx="421">
                  <c:v>42594</c:v>
                </c:pt>
                <c:pt idx="422">
                  <c:v>42597</c:v>
                </c:pt>
                <c:pt idx="423">
                  <c:v>42598</c:v>
                </c:pt>
                <c:pt idx="424">
                  <c:v>42599</c:v>
                </c:pt>
                <c:pt idx="425">
                  <c:v>42600</c:v>
                </c:pt>
                <c:pt idx="426">
                  <c:v>42601</c:v>
                </c:pt>
                <c:pt idx="427">
                  <c:v>42604</c:v>
                </c:pt>
                <c:pt idx="428">
                  <c:v>42605</c:v>
                </c:pt>
                <c:pt idx="429">
                  <c:v>42606</c:v>
                </c:pt>
                <c:pt idx="430">
                  <c:v>42607</c:v>
                </c:pt>
                <c:pt idx="431">
                  <c:v>42608</c:v>
                </c:pt>
                <c:pt idx="432">
                  <c:v>42611</c:v>
                </c:pt>
                <c:pt idx="433">
                  <c:v>42612</c:v>
                </c:pt>
                <c:pt idx="434">
                  <c:v>42613</c:v>
                </c:pt>
                <c:pt idx="435">
                  <c:v>42614</c:v>
                </c:pt>
                <c:pt idx="436">
                  <c:v>42615</c:v>
                </c:pt>
                <c:pt idx="437">
                  <c:v>42618</c:v>
                </c:pt>
                <c:pt idx="438">
                  <c:v>42619</c:v>
                </c:pt>
                <c:pt idx="439">
                  <c:v>42620</c:v>
                </c:pt>
                <c:pt idx="440">
                  <c:v>42621</c:v>
                </c:pt>
                <c:pt idx="441">
                  <c:v>42622</c:v>
                </c:pt>
                <c:pt idx="442">
                  <c:v>42625</c:v>
                </c:pt>
                <c:pt idx="443">
                  <c:v>42626</c:v>
                </c:pt>
                <c:pt idx="444">
                  <c:v>42627</c:v>
                </c:pt>
                <c:pt idx="445">
                  <c:v>42628</c:v>
                </c:pt>
                <c:pt idx="446">
                  <c:v>42629</c:v>
                </c:pt>
                <c:pt idx="447">
                  <c:v>42632</c:v>
                </c:pt>
                <c:pt idx="448">
                  <c:v>42633</c:v>
                </c:pt>
                <c:pt idx="449">
                  <c:v>42634</c:v>
                </c:pt>
                <c:pt idx="450">
                  <c:v>42635</c:v>
                </c:pt>
                <c:pt idx="451">
                  <c:v>42636</c:v>
                </c:pt>
                <c:pt idx="452">
                  <c:v>42639</c:v>
                </c:pt>
                <c:pt idx="453">
                  <c:v>42640</c:v>
                </c:pt>
                <c:pt idx="454">
                  <c:v>42641</c:v>
                </c:pt>
                <c:pt idx="455">
                  <c:v>42642</c:v>
                </c:pt>
                <c:pt idx="456">
                  <c:v>42643</c:v>
                </c:pt>
                <c:pt idx="457">
                  <c:v>42646</c:v>
                </c:pt>
                <c:pt idx="458">
                  <c:v>42647</c:v>
                </c:pt>
                <c:pt idx="459">
                  <c:v>42648</c:v>
                </c:pt>
                <c:pt idx="460">
                  <c:v>42649</c:v>
                </c:pt>
                <c:pt idx="461">
                  <c:v>42650</c:v>
                </c:pt>
                <c:pt idx="462">
                  <c:v>42653</c:v>
                </c:pt>
                <c:pt idx="463">
                  <c:v>42654</c:v>
                </c:pt>
                <c:pt idx="464">
                  <c:v>42655</c:v>
                </c:pt>
                <c:pt idx="465">
                  <c:v>42656</c:v>
                </c:pt>
                <c:pt idx="466">
                  <c:v>42657</c:v>
                </c:pt>
                <c:pt idx="467">
                  <c:v>42660</c:v>
                </c:pt>
                <c:pt idx="468">
                  <c:v>42661</c:v>
                </c:pt>
                <c:pt idx="469">
                  <c:v>42662</c:v>
                </c:pt>
                <c:pt idx="470">
                  <c:v>42663</c:v>
                </c:pt>
                <c:pt idx="471">
                  <c:v>42664</c:v>
                </c:pt>
                <c:pt idx="472">
                  <c:v>42667</c:v>
                </c:pt>
                <c:pt idx="473">
                  <c:v>42668</c:v>
                </c:pt>
                <c:pt idx="474">
                  <c:v>42669</c:v>
                </c:pt>
                <c:pt idx="475">
                  <c:v>42670</c:v>
                </c:pt>
                <c:pt idx="476">
                  <c:v>42671</c:v>
                </c:pt>
                <c:pt idx="477">
                  <c:v>42674</c:v>
                </c:pt>
                <c:pt idx="478">
                  <c:v>42675</c:v>
                </c:pt>
                <c:pt idx="479">
                  <c:v>42676</c:v>
                </c:pt>
                <c:pt idx="480">
                  <c:v>42677</c:v>
                </c:pt>
                <c:pt idx="481">
                  <c:v>42678</c:v>
                </c:pt>
                <c:pt idx="482">
                  <c:v>42681</c:v>
                </c:pt>
                <c:pt idx="483">
                  <c:v>42682</c:v>
                </c:pt>
                <c:pt idx="484">
                  <c:v>42683</c:v>
                </c:pt>
                <c:pt idx="485">
                  <c:v>42684</c:v>
                </c:pt>
                <c:pt idx="486">
                  <c:v>42685</c:v>
                </c:pt>
                <c:pt idx="487">
                  <c:v>42688</c:v>
                </c:pt>
                <c:pt idx="488">
                  <c:v>42689</c:v>
                </c:pt>
                <c:pt idx="489">
                  <c:v>42690</c:v>
                </c:pt>
                <c:pt idx="490">
                  <c:v>42691</c:v>
                </c:pt>
                <c:pt idx="491">
                  <c:v>42692</c:v>
                </c:pt>
                <c:pt idx="492">
                  <c:v>42695</c:v>
                </c:pt>
                <c:pt idx="493">
                  <c:v>42696</c:v>
                </c:pt>
                <c:pt idx="494">
                  <c:v>42697</c:v>
                </c:pt>
                <c:pt idx="495">
                  <c:v>42698</c:v>
                </c:pt>
                <c:pt idx="496">
                  <c:v>42699</c:v>
                </c:pt>
                <c:pt idx="497">
                  <c:v>42702</c:v>
                </c:pt>
                <c:pt idx="498">
                  <c:v>42703</c:v>
                </c:pt>
                <c:pt idx="499">
                  <c:v>42704</c:v>
                </c:pt>
                <c:pt idx="500">
                  <c:v>42705</c:v>
                </c:pt>
                <c:pt idx="501">
                  <c:v>42706</c:v>
                </c:pt>
                <c:pt idx="502">
                  <c:v>42709</c:v>
                </c:pt>
                <c:pt idx="503">
                  <c:v>42710</c:v>
                </c:pt>
                <c:pt idx="504">
                  <c:v>42711</c:v>
                </c:pt>
                <c:pt idx="505">
                  <c:v>42712</c:v>
                </c:pt>
                <c:pt idx="506">
                  <c:v>42713</c:v>
                </c:pt>
                <c:pt idx="507">
                  <c:v>42716</c:v>
                </c:pt>
                <c:pt idx="508">
                  <c:v>42717</c:v>
                </c:pt>
                <c:pt idx="509">
                  <c:v>42718</c:v>
                </c:pt>
                <c:pt idx="510">
                  <c:v>42719</c:v>
                </c:pt>
                <c:pt idx="511">
                  <c:v>42720</c:v>
                </c:pt>
                <c:pt idx="512">
                  <c:v>42723</c:v>
                </c:pt>
                <c:pt idx="513">
                  <c:v>42724</c:v>
                </c:pt>
                <c:pt idx="514">
                  <c:v>42725</c:v>
                </c:pt>
                <c:pt idx="515">
                  <c:v>42726</c:v>
                </c:pt>
                <c:pt idx="516">
                  <c:v>42727</c:v>
                </c:pt>
                <c:pt idx="517">
                  <c:v>42730</c:v>
                </c:pt>
                <c:pt idx="518">
                  <c:v>42731</c:v>
                </c:pt>
                <c:pt idx="519">
                  <c:v>42732</c:v>
                </c:pt>
                <c:pt idx="520">
                  <c:v>42733</c:v>
                </c:pt>
                <c:pt idx="521">
                  <c:v>42734</c:v>
                </c:pt>
                <c:pt idx="522">
                  <c:v>42737</c:v>
                </c:pt>
                <c:pt idx="523">
                  <c:v>42738</c:v>
                </c:pt>
                <c:pt idx="524">
                  <c:v>42739</c:v>
                </c:pt>
                <c:pt idx="525">
                  <c:v>42740</c:v>
                </c:pt>
                <c:pt idx="526">
                  <c:v>42741</c:v>
                </c:pt>
                <c:pt idx="527">
                  <c:v>42744</c:v>
                </c:pt>
                <c:pt idx="528">
                  <c:v>42745</c:v>
                </c:pt>
                <c:pt idx="529">
                  <c:v>42746</c:v>
                </c:pt>
                <c:pt idx="530">
                  <c:v>42747</c:v>
                </c:pt>
                <c:pt idx="531">
                  <c:v>42748</c:v>
                </c:pt>
                <c:pt idx="532">
                  <c:v>42751</c:v>
                </c:pt>
                <c:pt idx="533">
                  <c:v>42752</c:v>
                </c:pt>
                <c:pt idx="534">
                  <c:v>42753</c:v>
                </c:pt>
                <c:pt idx="535">
                  <c:v>42754</c:v>
                </c:pt>
                <c:pt idx="536">
                  <c:v>42755</c:v>
                </c:pt>
                <c:pt idx="537">
                  <c:v>42758</c:v>
                </c:pt>
                <c:pt idx="538">
                  <c:v>42759</c:v>
                </c:pt>
                <c:pt idx="539">
                  <c:v>42760</c:v>
                </c:pt>
                <c:pt idx="540">
                  <c:v>42761</c:v>
                </c:pt>
                <c:pt idx="541">
                  <c:v>42762</c:v>
                </c:pt>
                <c:pt idx="542">
                  <c:v>42765</c:v>
                </c:pt>
                <c:pt idx="543">
                  <c:v>42766</c:v>
                </c:pt>
                <c:pt idx="544">
                  <c:v>42767</c:v>
                </c:pt>
                <c:pt idx="545">
                  <c:v>42768</c:v>
                </c:pt>
                <c:pt idx="546">
                  <c:v>42769</c:v>
                </c:pt>
                <c:pt idx="547">
                  <c:v>42772</c:v>
                </c:pt>
                <c:pt idx="548">
                  <c:v>42773</c:v>
                </c:pt>
                <c:pt idx="549">
                  <c:v>42774</c:v>
                </c:pt>
                <c:pt idx="550">
                  <c:v>42775</c:v>
                </c:pt>
                <c:pt idx="551">
                  <c:v>42776</c:v>
                </c:pt>
                <c:pt idx="552">
                  <c:v>42779</c:v>
                </c:pt>
                <c:pt idx="553">
                  <c:v>42780</c:v>
                </c:pt>
                <c:pt idx="554">
                  <c:v>42781</c:v>
                </c:pt>
                <c:pt idx="555">
                  <c:v>42782</c:v>
                </c:pt>
                <c:pt idx="556">
                  <c:v>42783</c:v>
                </c:pt>
                <c:pt idx="557">
                  <c:v>42786</c:v>
                </c:pt>
                <c:pt idx="558">
                  <c:v>42787</c:v>
                </c:pt>
                <c:pt idx="559">
                  <c:v>42788</c:v>
                </c:pt>
                <c:pt idx="560">
                  <c:v>42789</c:v>
                </c:pt>
                <c:pt idx="561">
                  <c:v>42790</c:v>
                </c:pt>
                <c:pt idx="562">
                  <c:v>42793</c:v>
                </c:pt>
                <c:pt idx="563">
                  <c:v>42794</c:v>
                </c:pt>
                <c:pt idx="564">
                  <c:v>42795</c:v>
                </c:pt>
                <c:pt idx="565">
                  <c:v>42796</c:v>
                </c:pt>
                <c:pt idx="566">
                  <c:v>42797</c:v>
                </c:pt>
                <c:pt idx="567">
                  <c:v>42800</c:v>
                </c:pt>
                <c:pt idx="568">
                  <c:v>42801</c:v>
                </c:pt>
                <c:pt idx="569">
                  <c:v>42802</c:v>
                </c:pt>
                <c:pt idx="570">
                  <c:v>42803</c:v>
                </c:pt>
                <c:pt idx="571">
                  <c:v>42804</c:v>
                </c:pt>
                <c:pt idx="572">
                  <c:v>42807</c:v>
                </c:pt>
                <c:pt idx="573">
                  <c:v>42808</c:v>
                </c:pt>
                <c:pt idx="574">
                  <c:v>42809</c:v>
                </c:pt>
                <c:pt idx="575">
                  <c:v>42810</c:v>
                </c:pt>
                <c:pt idx="576">
                  <c:v>42811</c:v>
                </c:pt>
                <c:pt idx="577">
                  <c:v>42814</c:v>
                </c:pt>
                <c:pt idx="578">
                  <c:v>42815</c:v>
                </c:pt>
                <c:pt idx="579">
                  <c:v>42816</c:v>
                </c:pt>
                <c:pt idx="580">
                  <c:v>42817</c:v>
                </c:pt>
                <c:pt idx="581">
                  <c:v>42818</c:v>
                </c:pt>
                <c:pt idx="582">
                  <c:v>42821</c:v>
                </c:pt>
                <c:pt idx="583">
                  <c:v>42822</c:v>
                </c:pt>
                <c:pt idx="584">
                  <c:v>42823</c:v>
                </c:pt>
                <c:pt idx="585">
                  <c:v>42824</c:v>
                </c:pt>
                <c:pt idx="586">
                  <c:v>42825</c:v>
                </c:pt>
                <c:pt idx="587">
                  <c:v>42828</c:v>
                </c:pt>
                <c:pt idx="588">
                  <c:v>42829</c:v>
                </c:pt>
                <c:pt idx="589">
                  <c:v>42830</c:v>
                </c:pt>
                <c:pt idx="590">
                  <c:v>42831</c:v>
                </c:pt>
                <c:pt idx="591">
                  <c:v>42832</c:v>
                </c:pt>
                <c:pt idx="592">
                  <c:v>42835</c:v>
                </c:pt>
                <c:pt idx="593">
                  <c:v>42836</c:v>
                </c:pt>
                <c:pt idx="594">
                  <c:v>42837</c:v>
                </c:pt>
                <c:pt idx="595">
                  <c:v>42838</c:v>
                </c:pt>
                <c:pt idx="596">
                  <c:v>42839</c:v>
                </c:pt>
                <c:pt idx="597">
                  <c:v>42842</c:v>
                </c:pt>
                <c:pt idx="598">
                  <c:v>42843</c:v>
                </c:pt>
                <c:pt idx="599">
                  <c:v>42844</c:v>
                </c:pt>
                <c:pt idx="600">
                  <c:v>42845</c:v>
                </c:pt>
                <c:pt idx="601">
                  <c:v>42846</c:v>
                </c:pt>
                <c:pt idx="602">
                  <c:v>42849</c:v>
                </c:pt>
                <c:pt idx="603">
                  <c:v>42850</c:v>
                </c:pt>
                <c:pt idx="604">
                  <c:v>42851</c:v>
                </c:pt>
                <c:pt idx="605">
                  <c:v>42852</c:v>
                </c:pt>
                <c:pt idx="606">
                  <c:v>42853</c:v>
                </c:pt>
                <c:pt idx="607">
                  <c:v>42856</c:v>
                </c:pt>
                <c:pt idx="608">
                  <c:v>42857</c:v>
                </c:pt>
                <c:pt idx="609">
                  <c:v>42858</c:v>
                </c:pt>
                <c:pt idx="610">
                  <c:v>42859</c:v>
                </c:pt>
                <c:pt idx="611">
                  <c:v>42860</c:v>
                </c:pt>
                <c:pt idx="612">
                  <c:v>42863</c:v>
                </c:pt>
                <c:pt idx="613">
                  <c:v>42864</c:v>
                </c:pt>
                <c:pt idx="614">
                  <c:v>42865</c:v>
                </c:pt>
                <c:pt idx="615">
                  <c:v>42866</c:v>
                </c:pt>
                <c:pt idx="616">
                  <c:v>42867</c:v>
                </c:pt>
                <c:pt idx="617">
                  <c:v>42870</c:v>
                </c:pt>
                <c:pt idx="618">
                  <c:v>42871</c:v>
                </c:pt>
                <c:pt idx="619">
                  <c:v>42872</c:v>
                </c:pt>
                <c:pt idx="620">
                  <c:v>42873</c:v>
                </c:pt>
                <c:pt idx="621">
                  <c:v>42874</c:v>
                </c:pt>
                <c:pt idx="622">
                  <c:v>42877</c:v>
                </c:pt>
                <c:pt idx="623">
                  <c:v>42878</c:v>
                </c:pt>
                <c:pt idx="624">
                  <c:v>42879</c:v>
                </c:pt>
                <c:pt idx="625">
                  <c:v>42880</c:v>
                </c:pt>
                <c:pt idx="626">
                  <c:v>42881</c:v>
                </c:pt>
                <c:pt idx="627">
                  <c:v>42884</c:v>
                </c:pt>
                <c:pt idx="628">
                  <c:v>42885</c:v>
                </c:pt>
                <c:pt idx="629">
                  <c:v>42886</c:v>
                </c:pt>
                <c:pt idx="630">
                  <c:v>42887</c:v>
                </c:pt>
                <c:pt idx="631">
                  <c:v>42888</c:v>
                </c:pt>
                <c:pt idx="632">
                  <c:v>42891</c:v>
                </c:pt>
                <c:pt idx="633">
                  <c:v>42892</c:v>
                </c:pt>
                <c:pt idx="634">
                  <c:v>42893</c:v>
                </c:pt>
                <c:pt idx="635">
                  <c:v>42894</c:v>
                </c:pt>
                <c:pt idx="636">
                  <c:v>42895</c:v>
                </c:pt>
                <c:pt idx="637">
                  <c:v>42898</c:v>
                </c:pt>
                <c:pt idx="638">
                  <c:v>42899</c:v>
                </c:pt>
                <c:pt idx="639">
                  <c:v>42900</c:v>
                </c:pt>
                <c:pt idx="640">
                  <c:v>42901</c:v>
                </c:pt>
                <c:pt idx="641">
                  <c:v>42902</c:v>
                </c:pt>
                <c:pt idx="642">
                  <c:v>42905</c:v>
                </c:pt>
                <c:pt idx="643">
                  <c:v>42906</c:v>
                </c:pt>
                <c:pt idx="644">
                  <c:v>42907</c:v>
                </c:pt>
                <c:pt idx="645">
                  <c:v>42908</c:v>
                </c:pt>
                <c:pt idx="646">
                  <c:v>42909</c:v>
                </c:pt>
                <c:pt idx="647">
                  <c:v>42912</c:v>
                </c:pt>
                <c:pt idx="648">
                  <c:v>42913</c:v>
                </c:pt>
                <c:pt idx="649">
                  <c:v>42914</c:v>
                </c:pt>
                <c:pt idx="650">
                  <c:v>42915</c:v>
                </c:pt>
                <c:pt idx="651">
                  <c:v>42916</c:v>
                </c:pt>
                <c:pt idx="652">
                  <c:v>42919</c:v>
                </c:pt>
                <c:pt idx="653">
                  <c:v>42920</c:v>
                </c:pt>
                <c:pt idx="654">
                  <c:v>42921</c:v>
                </c:pt>
                <c:pt idx="655">
                  <c:v>42922</c:v>
                </c:pt>
                <c:pt idx="656">
                  <c:v>42923</c:v>
                </c:pt>
                <c:pt idx="657">
                  <c:v>42926</c:v>
                </c:pt>
                <c:pt idx="658">
                  <c:v>42927</c:v>
                </c:pt>
                <c:pt idx="659">
                  <c:v>42928</c:v>
                </c:pt>
                <c:pt idx="660">
                  <c:v>42929</c:v>
                </c:pt>
                <c:pt idx="661">
                  <c:v>42930</c:v>
                </c:pt>
                <c:pt idx="662">
                  <c:v>42933</c:v>
                </c:pt>
                <c:pt idx="663">
                  <c:v>42934</c:v>
                </c:pt>
                <c:pt idx="664">
                  <c:v>42935</c:v>
                </c:pt>
                <c:pt idx="665">
                  <c:v>42936</c:v>
                </c:pt>
                <c:pt idx="666">
                  <c:v>42937</c:v>
                </c:pt>
                <c:pt idx="667">
                  <c:v>42940</c:v>
                </c:pt>
                <c:pt idx="668">
                  <c:v>42941</c:v>
                </c:pt>
                <c:pt idx="669">
                  <c:v>42942</c:v>
                </c:pt>
                <c:pt idx="670">
                  <c:v>42943</c:v>
                </c:pt>
                <c:pt idx="671">
                  <c:v>42944</c:v>
                </c:pt>
                <c:pt idx="672">
                  <c:v>42947</c:v>
                </c:pt>
                <c:pt idx="673">
                  <c:v>42948</c:v>
                </c:pt>
                <c:pt idx="674">
                  <c:v>42949</c:v>
                </c:pt>
                <c:pt idx="675">
                  <c:v>42950</c:v>
                </c:pt>
                <c:pt idx="676">
                  <c:v>42951</c:v>
                </c:pt>
                <c:pt idx="677">
                  <c:v>42954</c:v>
                </c:pt>
                <c:pt idx="678">
                  <c:v>42955</c:v>
                </c:pt>
                <c:pt idx="679">
                  <c:v>42956</c:v>
                </c:pt>
                <c:pt idx="680">
                  <c:v>42957</c:v>
                </c:pt>
                <c:pt idx="681">
                  <c:v>42958</c:v>
                </c:pt>
                <c:pt idx="682">
                  <c:v>42961</c:v>
                </c:pt>
                <c:pt idx="683">
                  <c:v>42962</c:v>
                </c:pt>
                <c:pt idx="684">
                  <c:v>42963</c:v>
                </c:pt>
                <c:pt idx="685">
                  <c:v>42964</c:v>
                </c:pt>
                <c:pt idx="686">
                  <c:v>42965</c:v>
                </c:pt>
                <c:pt idx="687">
                  <c:v>42968</c:v>
                </c:pt>
                <c:pt idx="688">
                  <c:v>42969</c:v>
                </c:pt>
                <c:pt idx="689">
                  <c:v>42970</c:v>
                </c:pt>
                <c:pt idx="690">
                  <c:v>42971</c:v>
                </c:pt>
                <c:pt idx="691">
                  <c:v>42972</c:v>
                </c:pt>
                <c:pt idx="692">
                  <c:v>42975</c:v>
                </c:pt>
                <c:pt idx="693">
                  <c:v>42976</c:v>
                </c:pt>
                <c:pt idx="694">
                  <c:v>42977</c:v>
                </c:pt>
                <c:pt idx="695">
                  <c:v>42978</c:v>
                </c:pt>
                <c:pt idx="696">
                  <c:v>42979</c:v>
                </c:pt>
                <c:pt idx="697">
                  <c:v>42982</c:v>
                </c:pt>
                <c:pt idx="698">
                  <c:v>42983</c:v>
                </c:pt>
                <c:pt idx="699">
                  <c:v>42984</c:v>
                </c:pt>
                <c:pt idx="700">
                  <c:v>42985</c:v>
                </c:pt>
                <c:pt idx="701">
                  <c:v>42986</c:v>
                </c:pt>
                <c:pt idx="702">
                  <c:v>42989</c:v>
                </c:pt>
                <c:pt idx="703">
                  <c:v>42990</c:v>
                </c:pt>
                <c:pt idx="704">
                  <c:v>42991</c:v>
                </c:pt>
                <c:pt idx="705">
                  <c:v>42992</c:v>
                </c:pt>
                <c:pt idx="706">
                  <c:v>42993</c:v>
                </c:pt>
                <c:pt idx="707">
                  <c:v>42996</c:v>
                </c:pt>
                <c:pt idx="708">
                  <c:v>42997</c:v>
                </c:pt>
                <c:pt idx="709">
                  <c:v>42998</c:v>
                </c:pt>
                <c:pt idx="710">
                  <c:v>42999</c:v>
                </c:pt>
                <c:pt idx="711">
                  <c:v>43000</c:v>
                </c:pt>
                <c:pt idx="712">
                  <c:v>43003</c:v>
                </c:pt>
                <c:pt idx="713">
                  <c:v>43004</c:v>
                </c:pt>
                <c:pt idx="714">
                  <c:v>43005</c:v>
                </c:pt>
                <c:pt idx="715">
                  <c:v>43006</c:v>
                </c:pt>
                <c:pt idx="716">
                  <c:v>43007</c:v>
                </c:pt>
                <c:pt idx="717">
                  <c:v>43010</c:v>
                </c:pt>
                <c:pt idx="718">
                  <c:v>43011</c:v>
                </c:pt>
                <c:pt idx="719">
                  <c:v>43012</c:v>
                </c:pt>
                <c:pt idx="720">
                  <c:v>43013</c:v>
                </c:pt>
                <c:pt idx="721">
                  <c:v>43014</c:v>
                </c:pt>
                <c:pt idx="722">
                  <c:v>43017</c:v>
                </c:pt>
                <c:pt idx="723">
                  <c:v>43018</c:v>
                </c:pt>
                <c:pt idx="724">
                  <c:v>43019</c:v>
                </c:pt>
                <c:pt idx="725">
                  <c:v>43020</c:v>
                </c:pt>
                <c:pt idx="726">
                  <c:v>43021</c:v>
                </c:pt>
                <c:pt idx="727">
                  <c:v>43024</c:v>
                </c:pt>
                <c:pt idx="728">
                  <c:v>43025</c:v>
                </c:pt>
                <c:pt idx="729">
                  <c:v>43026</c:v>
                </c:pt>
                <c:pt idx="730">
                  <c:v>43027</c:v>
                </c:pt>
                <c:pt idx="731">
                  <c:v>43028</c:v>
                </c:pt>
                <c:pt idx="732">
                  <c:v>43031</c:v>
                </c:pt>
                <c:pt idx="733">
                  <c:v>43032</c:v>
                </c:pt>
                <c:pt idx="734">
                  <c:v>43033</c:v>
                </c:pt>
                <c:pt idx="735">
                  <c:v>43034</c:v>
                </c:pt>
                <c:pt idx="736">
                  <c:v>43035</c:v>
                </c:pt>
                <c:pt idx="737">
                  <c:v>43038</c:v>
                </c:pt>
                <c:pt idx="738">
                  <c:v>43039</c:v>
                </c:pt>
                <c:pt idx="739">
                  <c:v>43040</c:v>
                </c:pt>
                <c:pt idx="740">
                  <c:v>43041</c:v>
                </c:pt>
                <c:pt idx="741">
                  <c:v>43042</c:v>
                </c:pt>
                <c:pt idx="742">
                  <c:v>43045</c:v>
                </c:pt>
                <c:pt idx="743">
                  <c:v>43046</c:v>
                </c:pt>
                <c:pt idx="744">
                  <c:v>43047</c:v>
                </c:pt>
                <c:pt idx="745">
                  <c:v>43048</c:v>
                </c:pt>
                <c:pt idx="746">
                  <c:v>43049</c:v>
                </c:pt>
                <c:pt idx="747">
                  <c:v>43052</c:v>
                </c:pt>
                <c:pt idx="748">
                  <c:v>43053</c:v>
                </c:pt>
                <c:pt idx="749">
                  <c:v>43054</c:v>
                </c:pt>
                <c:pt idx="750">
                  <c:v>43055</c:v>
                </c:pt>
                <c:pt idx="751">
                  <c:v>43056</c:v>
                </c:pt>
                <c:pt idx="752">
                  <c:v>43059</c:v>
                </c:pt>
                <c:pt idx="753">
                  <c:v>43060</c:v>
                </c:pt>
                <c:pt idx="754">
                  <c:v>43061</c:v>
                </c:pt>
                <c:pt idx="755">
                  <c:v>43062</c:v>
                </c:pt>
                <c:pt idx="756">
                  <c:v>43063</c:v>
                </c:pt>
                <c:pt idx="757">
                  <c:v>43066</c:v>
                </c:pt>
                <c:pt idx="758">
                  <c:v>43067</c:v>
                </c:pt>
                <c:pt idx="759">
                  <c:v>43068</c:v>
                </c:pt>
                <c:pt idx="760">
                  <c:v>43069</c:v>
                </c:pt>
                <c:pt idx="761">
                  <c:v>43070</c:v>
                </c:pt>
                <c:pt idx="762">
                  <c:v>43073</c:v>
                </c:pt>
                <c:pt idx="763">
                  <c:v>43074</c:v>
                </c:pt>
                <c:pt idx="764">
                  <c:v>43075</c:v>
                </c:pt>
                <c:pt idx="765">
                  <c:v>43076</c:v>
                </c:pt>
                <c:pt idx="766">
                  <c:v>43077</c:v>
                </c:pt>
                <c:pt idx="767">
                  <c:v>43080</c:v>
                </c:pt>
                <c:pt idx="768">
                  <c:v>43081</c:v>
                </c:pt>
                <c:pt idx="769">
                  <c:v>43082</c:v>
                </c:pt>
                <c:pt idx="770">
                  <c:v>43083</c:v>
                </c:pt>
                <c:pt idx="771">
                  <c:v>43084</c:v>
                </c:pt>
                <c:pt idx="772">
                  <c:v>43087</c:v>
                </c:pt>
                <c:pt idx="773">
                  <c:v>43088</c:v>
                </c:pt>
                <c:pt idx="774">
                  <c:v>43089</c:v>
                </c:pt>
                <c:pt idx="775">
                  <c:v>43090</c:v>
                </c:pt>
                <c:pt idx="776">
                  <c:v>43091</c:v>
                </c:pt>
                <c:pt idx="777">
                  <c:v>43094</c:v>
                </c:pt>
                <c:pt idx="778">
                  <c:v>43095</c:v>
                </c:pt>
                <c:pt idx="779">
                  <c:v>43096</c:v>
                </c:pt>
                <c:pt idx="780">
                  <c:v>43097</c:v>
                </c:pt>
                <c:pt idx="781">
                  <c:v>43098</c:v>
                </c:pt>
                <c:pt idx="782">
                  <c:v>43101</c:v>
                </c:pt>
                <c:pt idx="783">
                  <c:v>43102</c:v>
                </c:pt>
                <c:pt idx="784">
                  <c:v>43103</c:v>
                </c:pt>
                <c:pt idx="785">
                  <c:v>43104</c:v>
                </c:pt>
                <c:pt idx="786">
                  <c:v>43105</c:v>
                </c:pt>
                <c:pt idx="787">
                  <c:v>43108</c:v>
                </c:pt>
                <c:pt idx="788">
                  <c:v>43109</c:v>
                </c:pt>
                <c:pt idx="789">
                  <c:v>43110</c:v>
                </c:pt>
                <c:pt idx="790">
                  <c:v>43111</c:v>
                </c:pt>
                <c:pt idx="791">
                  <c:v>43112</c:v>
                </c:pt>
                <c:pt idx="792">
                  <c:v>43115</c:v>
                </c:pt>
                <c:pt idx="793">
                  <c:v>43116</c:v>
                </c:pt>
                <c:pt idx="794">
                  <c:v>43117</c:v>
                </c:pt>
                <c:pt idx="795">
                  <c:v>43118</c:v>
                </c:pt>
                <c:pt idx="796">
                  <c:v>43119</c:v>
                </c:pt>
                <c:pt idx="797">
                  <c:v>43122</c:v>
                </c:pt>
                <c:pt idx="798">
                  <c:v>43123</c:v>
                </c:pt>
                <c:pt idx="799">
                  <c:v>43124</c:v>
                </c:pt>
                <c:pt idx="800">
                  <c:v>43125</c:v>
                </c:pt>
                <c:pt idx="801">
                  <c:v>43126</c:v>
                </c:pt>
                <c:pt idx="802">
                  <c:v>43129</c:v>
                </c:pt>
                <c:pt idx="803">
                  <c:v>43130</c:v>
                </c:pt>
                <c:pt idx="804">
                  <c:v>43131</c:v>
                </c:pt>
                <c:pt idx="805">
                  <c:v>43132</c:v>
                </c:pt>
                <c:pt idx="806">
                  <c:v>43133</c:v>
                </c:pt>
                <c:pt idx="807">
                  <c:v>43136</c:v>
                </c:pt>
                <c:pt idx="808">
                  <c:v>43137</c:v>
                </c:pt>
                <c:pt idx="809">
                  <c:v>43138</c:v>
                </c:pt>
                <c:pt idx="810">
                  <c:v>43139</c:v>
                </c:pt>
                <c:pt idx="811">
                  <c:v>43140</c:v>
                </c:pt>
                <c:pt idx="812">
                  <c:v>43143</c:v>
                </c:pt>
                <c:pt idx="813">
                  <c:v>43144</c:v>
                </c:pt>
                <c:pt idx="814">
                  <c:v>43145</c:v>
                </c:pt>
                <c:pt idx="815">
                  <c:v>43146</c:v>
                </c:pt>
                <c:pt idx="816">
                  <c:v>43147</c:v>
                </c:pt>
                <c:pt idx="817">
                  <c:v>43150</c:v>
                </c:pt>
                <c:pt idx="818">
                  <c:v>43151</c:v>
                </c:pt>
                <c:pt idx="819">
                  <c:v>43152</c:v>
                </c:pt>
                <c:pt idx="820">
                  <c:v>43153</c:v>
                </c:pt>
                <c:pt idx="821">
                  <c:v>43154</c:v>
                </c:pt>
                <c:pt idx="822">
                  <c:v>43157</c:v>
                </c:pt>
                <c:pt idx="823">
                  <c:v>43158</c:v>
                </c:pt>
                <c:pt idx="824">
                  <c:v>43159</c:v>
                </c:pt>
                <c:pt idx="825">
                  <c:v>43160</c:v>
                </c:pt>
                <c:pt idx="826">
                  <c:v>43161</c:v>
                </c:pt>
                <c:pt idx="827">
                  <c:v>43164</c:v>
                </c:pt>
                <c:pt idx="828">
                  <c:v>43165</c:v>
                </c:pt>
                <c:pt idx="829">
                  <c:v>43166</c:v>
                </c:pt>
                <c:pt idx="830">
                  <c:v>43167</c:v>
                </c:pt>
                <c:pt idx="831">
                  <c:v>43168</c:v>
                </c:pt>
                <c:pt idx="832">
                  <c:v>43171</c:v>
                </c:pt>
                <c:pt idx="833">
                  <c:v>43172</c:v>
                </c:pt>
                <c:pt idx="834">
                  <c:v>43173</c:v>
                </c:pt>
                <c:pt idx="835">
                  <c:v>43174</c:v>
                </c:pt>
                <c:pt idx="836">
                  <c:v>43175</c:v>
                </c:pt>
                <c:pt idx="837">
                  <c:v>43178</c:v>
                </c:pt>
                <c:pt idx="838">
                  <c:v>43179</c:v>
                </c:pt>
                <c:pt idx="839">
                  <c:v>43180</c:v>
                </c:pt>
                <c:pt idx="840">
                  <c:v>43181</c:v>
                </c:pt>
                <c:pt idx="841">
                  <c:v>43182</c:v>
                </c:pt>
                <c:pt idx="842">
                  <c:v>43185</c:v>
                </c:pt>
                <c:pt idx="843">
                  <c:v>43186</c:v>
                </c:pt>
                <c:pt idx="844">
                  <c:v>43187</c:v>
                </c:pt>
                <c:pt idx="845">
                  <c:v>43188</c:v>
                </c:pt>
                <c:pt idx="846">
                  <c:v>43189</c:v>
                </c:pt>
                <c:pt idx="847">
                  <c:v>43192</c:v>
                </c:pt>
                <c:pt idx="848">
                  <c:v>43193</c:v>
                </c:pt>
                <c:pt idx="849">
                  <c:v>43194</c:v>
                </c:pt>
                <c:pt idx="850">
                  <c:v>43195</c:v>
                </c:pt>
                <c:pt idx="851">
                  <c:v>43196</c:v>
                </c:pt>
                <c:pt idx="852">
                  <c:v>43199</c:v>
                </c:pt>
                <c:pt idx="853">
                  <c:v>43200</c:v>
                </c:pt>
                <c:pt idx="854">
                  <c:v>43201</c:v>
                </c:pt>
                <c:pt idx="855">
                  <c:v>43202</c:v>
                </c:pt>
                <c:pt idx="856">
                  <c:v>43203</c:v>
                </c:pt>
                <c:pt idx="857">
                  <c:v>43206</c:v>
                </c:pt>
                <c:pt idx="858">
                  <c:v>43207</c:v>
                </c:pt>
                <c:pt idx="859">
                  <c:v>43208</c:v>
                </c:pt>
                <c:pt idx="860">
                  <c:v>43209</c:v>
                </c:pt>
                <c:pt idx="861">
                  <c:v>43210</c:v>
                </c:pt>
                <c:pt idx="862">
                  <c:v>43213</c:v>
                </c:pt>
                <c:pt idx="863">
                  <c:v>43214</c:v>
                </c:pt>
                <c:pt idx="864">
                  <c:v>43215</c:v>
                </c:pt>
                <c:pt idx="865">
                  <c:v>43216</c:v>
                </c:pt>
                <c:pt idx="866">
                  <c:v>43217</c:v>
                </c:pt>
                <c:pt idx="867">
                  <c:v>43220</c:v>
                </c:pt>
                <c:pt idx="868">
                  <c:v>43221</c:v>
                </c:pt>
                <c:pt idx="869">
                  <c:v>43222</c:v>
                </c:pt>
                <c:pt idx="870">
                  <c:v>43223</c:v>
                </c:pt>
                <c:pt idx="871">
                  <c:v>43224</c:v>
                </c:pt>
                <c:pt idx="872">
                  <c:v>43227</c:v>
                </c:pt>
                <c:pt idx="873">
                  <c:v>43228</c:v>
                </c:pt>
                <c:pt idx="874">
                  <c:v>43229</c:v>
                </c:pt>
                <c:pt idx="875">
                  <c:v>43230</c:v>
                </c:pt>
                <c:pt idx="876">
                  <c:v>43231</c:v>
                </c:pt>
                <c:pt idx="877">
                  <c:v>43234</c:v>
                </c:pt>
                <c:pt idx="878">
                  <c:v>43235</c:v>
                </c:pt>
                <c:pt idx="879">
                  <c:v>43236</c:v>
                </c:pt>
                <c:pt idx="880">
                  <c:v>43237</c:v>
                </c:pt>
                <c:pt idx="881">
                  <c:v>43238</c:v>
                </c:pt>
                <c:pt idx="882">
                  <c:v>43241</c:v>
                </c:pt>
                <c:pt idx="883">
                  <c:v>43242</c:v>
                </c:pt>
                <c:pt idx="884">
                  <c:v>43243</c:v>
                </c:pt>
                <c:pt idx="885">
                  <c:v>43244</c:v>
                </c:pt>
                <c:pt idx="886">
                  <c:v>43245</c:v>
                </c:pt>
                <c:pt idx="887">
                  <c:v>43248</c:v>
                </c:pt>
                <c:pt idx="888">
                  <c:v>43249</c:v>
                </c:pt>
                <c:pt idx="889">
                  <c:v>43250</c:v>
                </c:pt>
                <c:pt idx="890">
                  <c:v>43251</c:v>
                </c:pt>
                <c:pt idx="891">
                  <c:v>43252</c:v>
                </c:pt>
                <c:pt idx="892">
                  <c:v>43255</c:v>
                </c:pt>
                <c:pt idx="893">
                  <c:v>43256</c:v>
                </c:pt>
                <c:pt idx="894">
                  <c:v>43257</c:v>
                </c:pt>
                <c:pt idx="895">
                  <c:v>43258</c:v>
                </c:pt>
                <c:pt idx="896">
                  <c:v>43259</c:v>
                </c:pt>
                <c:pt idx="897">
                  <c:v>43262</c:v>
                </c:pt>
                <c:pt idx="898">
                  <c:v>43263</c:v>
                </c:pt>
                <c:pt idx="899">
                  <c:v>43264</c:v>
                </c:pt>
                <c:pt idx="900">
                  <c:v>43265</c:v>
                </c:pt>
                <c:pt idx="901">
                  <c:v>43266</c:v>
                </c:pt>
                <c:pt idx="902">
                  <c:v>43269</c:v>
                </c:pt>
                <c:pt idx="903">
                  <c:v>43270</c:v>
                </c:pt>
                <c:pt idx="904">
                  <c:v>43271</c:v>
                </c:pt>
                <c:pt idx="905">
                  <c:v>43272</c:v>
                </c:pt>
                <c:pt idx="906">
                  <c:v>43273</c:v>
                </c:pt>
                <c:pt idx="907">
                  <c:v>43276</c:v>
                </c:pt>
                <c:pt idx="908">
                  <c:v>43277</c:v>
                </c:pt>
                <c:pt idx="909">
                  <c:v>43278</c:v>
                </c:pt>
                <c:pt idx="910">
                  <c:v>43279</c:v>
                </c:pt>
                <c:pt idx="911">
                  <c:v>43280</c:v>
                </c:pt>
                <c:pt idx="912">
                  <c:v>43283</c:v>
                </c:pt>
                <c:pt idx="913">
                  <c:v>43284</c:v>
                </c:pt>
                <c:pt idx="914">
                  <c:v>43285</c:v>
                </c:pt>
                <c:pt idx="915">
                  <c:v>43286</c:v>
                </c:pt>
                <c:pt idx="916">
                  <c:v>43287</c:v>
                </c:pt>
                <c:pt idx="917">
                  <c:v>43290</c:v>
                </c:pt>
                <c:pt idx="918">
                  <c:v>43291</c:v>
                </c:pt>
                <c:pt idx="919">
                  <c:v>43292</c:v>
                </c:pt>
                <c:pt idx="920">
                  <c:v>43293</c:v>
                </c:pt>
                <c:pt idx="921">
                  <c:v>43294</c:v>
                </c:pt>
                <c:pt idx="922">
                  <c:v>43297</c:v>
                </c:pt>
                <c:pt idx="923">
                  <c:v>43298</c:v>
                </c:pt>
                <c:pt idx="924">
                  <c:v>43299</c:v>
                </c:pt>
                <c:pt idx="925">
                  <c:v>43300</c:v>
                </c:pt>
                <c:pt idx="926">
                  <c:v>43301</c:v>
                </c:pt>
                <c:pt idx="927">
                  <c:v>43304</c:v>
                </c:pt>
                <c:pt idx="928">
                  <c:v>43305</c:v>
                </c:pt>
                <c:pt idx="929">
                  <c:v>43306</c:v>
                </c:pt>
                <c:pt idx="930">
                  <c:v>43307</c:v>
                </c:pt>
                <c:pt idx="931">
                  <c:v>43308</c:v>
                </c:pt>
                <c:pt idx="932">
                  <c:v>43311</c:v>
                </c:pt>
                <c:pt idx="933">
                  <c:v>43312</c:v>
                </c:pt>
                <c:pt idx="934">
                  <c:v>43313</c:v>
                </c:pt>
                <c:pt idx="935">
                  <c:v>43314</c:v>
                </c:pt>
                <c:pt idx="936">
                  <c:v>43315</c:v>
                </c:pt>
                <c:pt idx="937">
                  <c:v>43318</c:v>
                </c:pt>
                <c:pt idx="938">
                  <c:v>43319</c:v>
                </c:pt>
                <c:pt idx="939">
                  <c:v>43320</c:v>
                </c:pt>
                <c:pt idx="940">
                  <c:v>43321</c:v>
                </c:pt>
                <c:pt idx="941">
                  <c:v>43322</c:v>
                </c:pt>
                <c:pt idx="942">
                  <c:v>43325</c:v>
                </c:pt>
                <c:pt idx="943">
                  <c:v>43326</c:v>
                </c:pt>
                <c:pt idx="944">
                  <c:v>43327</c:v>
                </c:pt>
                <c:pt idx="945">
                  <c:v>43328</c:v>
                </c:pt>
                <c:pt idx="946">
                  <c:v>43329</c:v>
                </c:pt>
                <c:pt idx="947">
                  <c:v>43332</c:v>
                </c:pt>
                <c:pt idx="948">
                  <c:v>43333</c:v>
                </c:pt>
                <c:pt idx="949">
                  <c:v>43334</c:v>
                </c:pt>
                <c:pt idx="950">
                  <c:v>43335</c:v>
                </c:pt>
                <c:pt idx="951">
                  <c:v>43336</c:v>
                </c:pt>
                <c:pt idx="952">
                  <c:v>43339</c:v>
                </c:pt>
                <c:pt idx="953">
                  <c:v>43340</c:v>
                </c:pt>
                <c:pt idx="954">
                  <c:v>43341</c:v>
                </c:pt>
                <c:pt idx="955">
                  <c:v>43342</c:v>
                </c:pt>
                <c:pt idx="956">
                  <c:v>43343</c:v>
                </c:pt>
                <c:pt idx="957">
                  <c:v>43346</c:v>
                </c:pt>
                <c:pt idx="958">
                  <c:v>43347</c:v>
                </c:pt>
                <c:pt idx="959">
                  <c:v>43348</c:v>
                </c:pt>
                <c:pt idx="960">
                  <c:v>43349</c:v>
                </c:pt>
                <c:pt idx="961">
                  <c:v>43350</c:v>
                </c:pt>
                <c:pt idx="962">
                  <c:v>43353</c:v>
                </c:pt>
                <c:pt idx="963">
                  <c:v>43354</c:v>
                </c:pt>
                <c:pt idx="964">
                  <c:v>43355</c:v>
                </c:pt>
                <c:pt idx="965">
                  <c:v>43356</c:v>
                </c:pt>
                <c:pt idx="966">
                  <c:v>43357</c:v>
                </c:pt>
                <c:pt idx="967">
                  <c:v>43360</c:v>
                </c:pt>
                <c:pt idx="968">
                  <c:v>43361</c:v>
                </c:pt>
                <c:pt idx="969">
                  <c:v>43362</c:v>
                </c:pt>
                <c:pt idx="970">
                  <c:v>43363</c:v>
                </c:pt>
                <c:pt idx="971">
                  <c:v>43364</c:v>
                </c:pt>
                <c:pt idx="972">
                  <c:v>43367</c:v>
                </c:pt>
                <c:pt idx="973">
                  <c:v>43368</c:v>
                </c:pt>
                <c:pt idx="974">
                  <c:v>43369</c:v>
                </c:pt>
                <c:pt idx="975">
                  <c:v>43370</c:v>
                </c:pt>
                <c:pt idx="976">
                  <c:v>43371</c:v>
                </c:pt>
                <c:pt idx="977">
                  <c:v>43374</c:v>
                </c:pt>
                <c:pt idx="978">
                  <c:v>43375</c:v>
                </c:pt>
                <c:pt idx="979">
                  <c:v>43376</c:v>
                </c:pt>
                <c:pt idx="980">
                  <c:v>43377</c:v>
                </c:pt>
                <c:pt idx="981">
                  <c:v>43378</c:v>
                </c:pt>
                <c:pt idx="982">
                  <c:v>43381</c:v>
                </c:pt>
                <c:pt idx="983">
                  <c:v>43382</c:v>
                </c:pt>
                <c:pt idx="984">
                  <c:v>43383</c:v>
                </c:pt>
                <c:pt idx="985">
                  <c:v>43384</c:v>
                </c:pt>
                <c:pt idx="986">
                  <c:v>43385</c:v>
                </c:pt>
                <c:pt idx="987">
                  <c:v>43388</c:v>
                </c:pt>
                <c:pt idx="988">
                  <c:v>43389</c:v>
                </c:pt>
                <c:pt idx="989">
                  <c:v>43390</c:v>
                </c:pt>
                <c:pt idx="990">
                  <c:v>43391</c:v>
                </c:pt>
                <c:pt idx="991">
                  <c:v>43392</c:v>
                </c:pt>
                <c:pt idx="992">
                  <c:v>43395</c:v>
                </c:pt>
                <c:pt idx="993">
                  <c:v>43396</c:v>
                </c:pt>
                <c:pt idx="994">
                  <c:v>43397</c:v>
                </c:pt>
                <c:pt idx="995">
                  <c:v>43398</c:v>
                </c:pt>
                <c:pt idx="996">
                  <c:v>43399</c:v>
                </c:pt>
                <c:pt idx="997">
                  <c:v>43402</c:v>
                </c:pt>
                <c:pt idx="998">
                  <c:v>43403</c:v>
                </c:pt>
                <c:pt idx="999">
                  <c:v>43404</c:v>
                </c:pt>
                <c:pt idx="1000">
                  <c:v>43405</c:v>
                </c:pt>
                <c:pt idx="1001">
                  <c:v>43406</c:v>
                </c:pt>
                <c:pt idx="1002">
                  <c:v>43409</c:v>
                </c:pt>
                <c:pt idx="1003">
                  <c:v>43410</c:v>
                </c:pt>
                <c:pt idx="1004">
                  <c:v>43411</c:v>
                </c:pt>
                <c:pt idx="1005">
                  <c:v>43412</c:v>
                </c:pt>
                <c:pt idx="1006">
                  <c:v>43413</c:v>
                </c:pt>
                <c:pt idx="1007">
                  <c:v>43416</c:v>
                </c:pt>
                <c:pt idx="1008">
                  <c:v>43417</c:v>
                </c:pt>
                <c:pt idx="1009">
                  <c:v>43418</c:v>
                </c:pt>
                <c:pt idx="1010">
                  <c:v>43419</c:v>
                </c:pt>
                <c:pt idx="1011">
                  <c:v>43420</c:v>
                </c:pt>
                <c:pt idx="1012">
                  <c:v>43423</c:v>
                </c:pt>
                <c:pt idx="1013">
                  <c:v>43424</c:v>
                </c:pt>
                <c:pt idx="1014">
                  <c:v>43425</c:v>
                </c:pt>
                <c:pt idx="1015">
                  <c:v>43426</c:v>
                </c:pt>
                <c:pt idx="1016">
                  <c:v>43427</c:v>
                </c:pt>
                <c:pt idx="1017">
                  <c:v>43430</c:v>
                </c:pt>
                <c:pt idx="1018">
                  <c:v>43431</c:v>
                </c:pt>
                <c:pt idx="1019">
                  <c:v>43432</c:v>
                </c:pt>
                <c:pt idx="1020">
                  <c:v>43433</c:v>
                </c:pt>
                <c:pt idx="1021">
                  <c:v>43434</c:v>
                </c:pt>
                <c:pt idx="1022">
                  <c:v>43437</c:v>
                </c:pt>
                <c:pt idx="1023">
                  <c:v>43438</c:v>
                </c:pt>
                <c:pt idx="1024">
                  <c:v>43439</c:v>
                </c:pt>
                <c:pt idx="1025">
                  <c:v>43440</c:v>
                </c:pt>
                <c:pt idx="1026">
                  <c:v>43441</c:v>
                </c:pt>
                <c:pt idx="1027">
                  <c:v>43444</c:v>
                </c:pt>
                <c:pt idx="1028">
                  <c:v>43445</c:v>
                </c:pt>
                <c:pt idx="1029">
                  <c:v>43446</c:v>
                </c:pt>
                <c:pt idx="1030">
                  <c:v>43447</c:v>
                </c:pt>
                <c:pt idx="1031">
                  <c:v>43448</c:v>
                </c:pt>
                <c:pt idx="1032">
                  <c:v>43451</c:v>
                </c:pt>
                <c:pt idx="1033">
                  <c:v>43452</c:v>
                </c:pt>
                <c:pt idx="1034">
                  <c:v>43453</c:v>
                </c:pt>
                <c:pt idx="1035">
                  <c:v>43454</c:v>
                </c:pt>
                <c:pt idx="1036">
                  <c:v>43455</c:v>
                </c:pt>
                <c:pt idx="1037">
                  <c:v>43458</c:v>
                </c:pt>
                <c:pt idx="1038">
                  <c:v>43459</c:v>
                </c:pt>
                <c:pt idx="1039">
                  <c:v>43460</c:v>
                </c:pt>
                <c:pt idx="1040">
                  <c:v>43461</c:v>
                </c:pt>
                <c:pt idx="1041">
                  <c:v>43462</c:v>
                </c:pt>
                <c:pt idx="1042">
                  <c:v>43465</c:v>
                </c:pt>
                <c:pt idx="1043">
                  <c:v>43466</c:v>
                </c:pt>
                <c:pt idx="1044">
                  <c:v>43467</c:v>
                </c:pt>
                <c:pt idx="1045">
                  <c:v>43468</c:v>
                </c:pt>
                <c:pt idx="1046">
                  <c:v>43469</c:v>
                </c:pt>
                <c:pt idx="1047">
                  <c:v>43472</c:v>
                </c:pt>
                <c:pt idx="1048">
                  <c:v>43473</c:v>
                </c:pt>
                <c:pt idx="1049">
                  <c:v>43474</c:v>
                </c:pt>
                <c:pt idx="1050">
                  <c:v>43475</c:v>
                </c:pt>
                <c:pt idx="1051">
                  <c:v>43476</c:v>
                </c:pt>
                <c:pt idx="1052">
                  <c:v>43479</c:v>
                </c:pt>
                <c:pt idx="1053">
                  <c:v>43480</c:v>
                </c:pt>
                <c:pt idx="1054">
                  <c:v>43481</c:v>
                </c:pt>
                <c:pt idx="1055">
                  <c:v>43482</c:v>
                </c:pt>
                <c:pt idx="1056">
                  <c:v>43483</c:v>
                </c:pt>
                <c:pt idx="1057">
                  <c:v>43486</c:v>
                </c:pt>
                <c:pt idx="1058">
                  <c:v>43487</c:v>
                </c:pt>
                <c:pt idx="1059">
                  <c:v>43488</c:v>
                </c:pt>
                <c:pt idx="1060">
                  <c:v>43489</c:v>
                </c:pt>
                <c:pt idx="1061">
                  <c:v>43490</c:v>
                </c:pt>
                <c:pt idx="1062">
                  <c:v>43493</c:v>
                </c:pt>
                <c:pt idx="1063">
                  <c:v>43494</c:v>
                </c:pt>
                <c:pt idx="1064">
                  <c:v>43495</c:v>
                </c:pt>
                <c:pt idx="1065">
                  <c:v>43496</c:v>
                </c:pt>
                <c:pt idx="1066">
                  <c:v>43497</c:v>
                </c:pt>
                <c:pt idx="1067">
                  <c:v>43500</c:v>
                </c:pt>
                <c:pt idx="1068">
                  <c:v>43501</c:v>
                </c:pt>
                <c:pt idx="1069">
                  <c:v>43502</c:v>
                </c:pt>
                <c:pt idx="1070">
                  <c:v>43503</c:v>
                </c:pt>
                <c:pt idx="1071">
                  <c:v>43504</c:v>
                </c:pt>
                <c:pt idx="1072">
                  <c:v>43507</c:v>
                </c:pt>
                <c:pt idx="1073">
                  <c:v>43508</c:v>
                </c:pt>
                <c:pt idx="1074">
                  <c:v>43509</c:v>
                </c:pt>
                <c:pt idx="1075">
                  <c:v>43510</c:v>
                </c:pt>
                <c:pt idx="1076">
                  <c:v>43511</c:v>
                </c:pt>
                <c:pt idx="1077">
                  <c:v>43514</c:v>
                </c:pt>
                <c:pt idx="1078">
                  <c:v>43515</c:v>
                </c:pt>
                <c:pt idx="1079">
                  <c:v>43516</c:v>
                </c:pt>
                <c:pt idx="1080">
                  <c:v>43517</c:v>
                </c:pt>
                <c:pt idx="1081">
                  <c:v>43518</c:v>
                </c:pt>
                <c:pt idx="1082">
                  <c:v>43521</c:v>
                </c:pt>
                <c:pt idx="1083">
                  <c:v>43522</c:v>
                </c:pt>
                <c:pt idx="1084">
                  <c:v>43523</c:v>
                </c:pt>
                <c:pt idx="1085">
                  <c:v>43524</c:v>
                </c:pt>
                <c:pt idx="1086">
                  <c:v>43525</c:v>
                </c:pt>
                <c:pt idx="1087">
                  <c:v>43528</c:v>
                </c:pt>
                <c:pt idx="1088">
                  <c:v>43529</c:v>
                </c:pt>
                <c:pt idx="1089">
                  <c:v>43530</c:v>
                </c:pt>
                <c:pt idx="1090">
                  <c:v>43531</c:v>
                </c:pt>
                <c:pt idx="1091">
                  <c:v>43532</c:v>
                </c:pt>
                <c:pt idx="1092">
                  <c:v>43535</c:v>
                </c:pt>
                <c:pt idx="1093">
                  <c:v>43536</c:v>
                </c:pt>
                <c:pt idx="1094">
                  <c:v>43537</c:v>
                </c:pt>
                <c:pt idx="1095">
                  <c:v>43538</c:v>
                </c:pt>
                <c:pt idx="1096">
                  <c:v>43539</c:v>
                </c:pt>
                <c:pt idx="1097">
                  <c:v>43542</c:v>
                </c:pt>
                <c:pt idx="1098">
                  <c:v>43543</c:v>
                </c:pt>
                <c:pt idx="1099">
                  <c:v>43544</c:v>
                </c:pt>
                <c:pt idx="1100">
                  <c:v>43545</c:v>
                </c:pt>
                <c:pt idx="1101">
                  <c:v>43546</c:v>
                </c:pt>
                <c:pt idx="1102">
                  <c:v>43549</c:v>
                </c:pt>
                <c:pt idx="1103">
                  <c:v>43550</c:v>
                </c:pt>
                <c:pt idx="1104">
                  <c:v>43551</c:v>
                </c:pt>
                <c:pt idx="1105">
                  <c:v>43552</c:v>
                </c:pt>
                <c:pt idx="1106">
                  <c:v>43553</c:v>
                </c:pt>
                <c:pt idx="1107">
                  <c:v>43556</c:v>
                </c:pt>
                <c:pt idx="1108">
                  <c:v>43557</c:v>
                </c:pt>
                <c:pt idx="1109">
                  <c:v>43558</c:v>
                </c:pt>
                <c:pt idx="1110">
                  <c:v>43559</c:v>
                </c:pt>
                <c:pt idx="1111">
                  <c:v>43560</c:v>
                </c:pt>
                <c:pt idx="1112">
                  <c:v>43563</c:v>
                </c:pt>
                <c:pt idx="1113">
                  <c:v>43564</c:v>
                </c:pt>
                <c:pt idx="1114">
                  <c:v>43565</c:v>
                </c:pt>
                <c:pt idx="1115">
                  <c:v>43566</c:v>
                </c:pt>
                <c:pt idx="1116">
                  <c:v>43567</c:v>
                </c:pt>
                <c:pt idx="1117">
                  <c:v>43570</c:v>
                </c:pt>
                <c:pt idx="1118">
                  <c:v>43571</c:v>
                </c:pt>
                <c:pt idx="1119">
                  <c:v>43572</c:v>
                </c:pt>
                <c:pt idx="1120">
                  <c:v>43573</c:v>
                </c:pt>
                <c:pt idx="1121">
                  <c:v>43574</c:v>
                </c:pt>
                <c:pt idx="1122">
                  <c:v>43577</c:v>
                </c:pt>
                <c:pt idx="1123">
                  <c:v>43578</c:v>
                </c:pt>
                <c:pt idx="1124">
                  <c:v>43579</c:v>
                </c:pt>
                <c:pt idx="1125">
                  <c:v>43580</c:v>
                </c:pt>
                <c:pt idx="1126">
                  <c:v>43581</c:v>
                </c:pt>
                <c:pt idx="1127">
                  <c:v>43584</c:v>
                </c:pt>
                <c:pt idx="1128">
                  <c:v>43585</c:v>
                </c:pt>
                <c:pt idx="1129">
                  <c:v>43586</c:v>
                </c:pt>
                <c:pt idx="1130">
                  <c:v>43587</c:v>
                </c:pt>
                <c:pt idx="1131">
                  <c:v>43588</c:v>
                </c:pt>
                <c:pt idx="1132">
                  <c:v>43591</c:v>
                </c:pt>
                <c:pt idx="1133">
                  <c:v>43592</c:v>
                </c:pt>
                <c:pt idx="1134">
                  <c:v>43593</c:v>
                </c:pt>
                <c:pt idx="1135">
                  <c:v>43594</c:v>
                </c:pt>
                <c:pt idx="1136">
                  <c:v>43595</c:v>
                </c:pt>
                <c:pt idx="1137">
                  <c:v>43598</c:v>
                </c:pt>
                <c:pt idx="1138">
                  <c:v>43599</c:v>
                </c:pt>
                <c:pt idx="1139">
                  <c:v>43600</c:v>
                </c:pt>
                <c:pt idx="1140">
                  <c:v>43601</c:v>
                </c:pt>
                <c:pt idx="1141">
                  <c:v>43602</c:v>
                </c:pt>
                <c:pt idx="1142">
                  <c:v>43605</c:v>
                </c:pt>
                <c:pt idx="1143">
                  <c:v>43606</c:v>
                </c:pt>
                <c:pt idx="1144">
                  <c:v>43607</c:v>
                </c:pt>
                <c:pt idx="1145">
                  <c:v>43608</c:v>
                </c:pt>
                <c:pt idx="1146">
                  <c:v>43609</c:v>
                </c:pt>
                <c:pt idx="1147">
                  <c:v>43612</c:v>
                </c:pt>
                <c:pt idx="1148">
                  <c:v>43613</c:v>
                </c:pt>
                <c:pt idx="1149">
                  <c:v>43614</c:v>
                </c:pt>
                <c:pt idx="1150">
                  <c:v>43615</c:v>
                </c:pt>
                <c:pt idx="1151">
                  <c:v>43616</c:v>
                </c:pt>
                <c:pt idx="1152">
                  <c:v>43619</c:v>
                </c:pt>
                <c:pt idx="1153">
                  <c:v>43620</c:v>
                </c:pt>
                <c:pt idx="1154">
                  <c:v>43621</c:v>
                </c:pt>
                <c:pt idx="1155">
                  <c:v>43622</c:v>
                </c:pt>
                <c:pt idx="1156">
                  <c:v>43623</c:v>
                </c:pt>
                <c:pt idx="1157">
                  <c:v>43626</c:v>
                </c:pt>
                <c:pt idx="1158">
                  <c:v>43627</c:v>
                </c:pt>
                <c:pt idx="1159">
                  <c:v>43628</c:v>
                </c:pt>
                <c:pt idx="1160">
                  <c:v>43629</c:v>
                </c:pt>
                <c:pt idx="1161">
                  <c:v>43630</c:v>
                </c:pt>
                <c:pt idx="1162">
                  <c:v>43633</c:v>
                </c:pt>
                <c:pt idx="1163">
                  <c:v>43634</c:v>
                </c:pt>
                <c:pt idx="1164">
                  <c:v>43635</c:v>
                </c:pt>
                <c:pt idx="1165">
                  <c:v>43636</c:v>
                </c:pt>
              </c:numCache>
            </c:numRef>
          </c:cat>
          <c:val>
            <c:numRef>
              <c:f>Sheet1!$D$8:$D$9000</c:f>
              <c:numCache>
                <c:formatCode>General</c:formatCode>
                <c:ptCount val="8993"/>
                <c:pt idx="0">
                  <c:v>1.2103999999999999</c:v>
                </c:pt>
                <c:pt idx="1">
                  <c:v>1.2001999999999999</c:v>
                </c:pt>
                <c:pt idx="2">
                  <c:v>1.1933</c:v>
                </c:pt>
                <c:pt idx="3">
                  <c:v>1.1890000000000001</c:v>
                </c:pt>
                <c:pt idx="4">
                  <c:v>1.1839</c:v>
                </c:pt>
                <c:pt idx="5">
                  <c:v>1.1793</c:v>
                </c:pt>
                <c:pt idx="6">
                  <c:v>1.1841999999999999</c:v>
                </c:pt>
                <c:pt idx="7">
                  <c:v>1.1834</c:v>
                </c:pt>
                <c:pt idx="8">
                  <c:v>1.1773</c:v>
                </c:pt>
                <c:pt idx="9">
                  <c:v>1.1789000000000001</c:v>
                </c:pt>
                <c:pt idx="10">
                  <c:v>1.1633</c:v>
                </c:pt>
                <c:pt idx="11">
                  <c:v>1.1567000000000001</c:v>
                </c:pt>
                <c:pt idx="12">
                  <c:v>1.1606000000000001</c:v>
                </c:pt>
                <c:pt idx="13">
                  <c:v>1.155</c:v>
                </c:pt>
                <c:pt idx="14">
                  <c:v>1.161</c:v>
                </c:pt>
                <c:pt idx="15">
                  <c:v>1.1366000000000001</c:v>
                </c:pt>
                <c:pt idx="16">
                  <c:v>1.1204000000000001</c:v>
                </c:pt>
                <c:pt idx="17">
                  <c:v>1.1237999999999999</c:v>
                </c:pt>
                <c:pt idx="18">
                  <c:v>1.1381000000000001</c:v>
                </c:pt>
                <c:pt idx="19">
                  <c:v>1.1287</c:v>
                </c:pt>
                <c:pt idx="20">
                  <c:v>1.1320000000000001</c:v>
                </c:pt>
                <c:pt idx="21">
                  <c:v>1.1291</c:v>
                </c:pt>
                <c:pt idx="22">
                  <c:v>1.1341000000000001</c:v>
                </c:pt>
                <c:pt idx="23">
                  <c:v>1.1480999999999999</c:v>
                </c:pt>
                <c:pt idx="24">
                  <c:v>1.1345000000000001</c:v>
                </c:pt>
                <c:pt idx="25">
                  <c:v>1.1476999999999999</c:v>
                </c:pt>
                <c:pt idx="26">
                  <c:v>1.1315999999999999</c:v>
                </c:pt>
                <c:pt idx="27">
                  <c:v>1.1325000000000001</c:v>
                </c:pt>
                <c:pt idx="28">
                  <c:v>1.1320999999999999</c:v>
                </c:pt>
                <c:pt idx="29">
                  <c:v>1.1335999999999999</c:v>
                </c:pt>
                <c:pt idx="30">
                  <c:v>1.1403000000000001</c:v>
                </c:pt>
                <c:pt idx="31">
                  <c:v>1.1394</c:v>
                </c:pt>
                <c:pt idx="32">
                  <c:v>1.1355</c:v>
                </c:pt>
                <c:pt idx="33">
                  <c:v>1.1411</c:v>
                </c:pt>
                <c:pt idx="34">
                  <c:v>1.1396999999999999</c:v>
                </c:pt>
                <c:pt idx="35">
                  <c:v>1.1368</c:v>
                </c:pt>
                <c:pt idx="36">
                  <c:v>1.1381000000000001</c:v>
                </c:pt>
                <c:pt idx="37">
                  <c:v>1.1335</c:v>
                </c:pt>
                <c:pt idx="38">
                  <c:v>1.1339999999999999</c:v>
                </c:pt>
                <c:pt idx="39">
                  <c:v>1.1360999999999999</c:v>
                </c:pt>
                <c:pt idx="40">
                  <c:v>1.1197999999999999</c:v>
                </c:pt>
                <c:pt idx="41">
                  <c:v>1.1195999999999999</c:v>
                </c:pt>
                <c:pt idx="42">
                  <c:v>1.1184000000000001</c:v>
                </c:pt>
                <c:pt idx="43">
                  <c:v>1.1175999999999999</c:v>
                </c:pt>
                <c:pt idx="44">
                  <c:v>1.1078000000000001</c:v>
                </c:pt>
                <c:pt idx="45">
                  <c:v>1.103</c:v>
                </c:pt>
                <c:pt idx="46">
                  <c:v>1.0844</c:v>
                </c:pt>
                <c:pt idx="47">
                  <c:v>1.0851999999999999</c:v>
                </c:pt>
                <c:pt idx="48">
                  <c:v>1.0698000000000001</c:v>
                </c:pt>
                <c:pt idx="49">
                  <c:v>1.0547</c:v>
                </c:pt>
                <c:pt idx="50">
                  <c:v>1.0634999999999999</c:v>
                </c:pt>
                <c:pt idx="51">
                  <c:v>1.0496000000000001</c:v>
                </c:pt>
                <c:pt idx="52">
                  <c:v>1.0568</c:v>
                </c:pt>
                <c:pt idx="53">
                  <c:v>1.0597000000000001</c:v>
                </c:pt>
                <c:pt idx="54">
                  <c:v>1.0864</c:v>
                </c:pt>
                <c:pt idx="55">
                  <c:v>1.0660000000000001</c:v>
                </c:pt>
                <c:pt idx="56">
                  <c:v>1.0821000000000001</c:v>
                </c:pt>
                <c:pt idx="57">
                  <c:v>1.0946</c:v>
                </c:pt>
                <c:pt idx="58">
                  <c:v>1.0924</c:v>
                </c:pt>
                <c:pt idx="59">
                  <c:v>1.097</c:v>
                </c:pt>
                <c:pt idx="60">
                  <c:v>1.0884</c:v>
                </c:pt>
                <c:pt idx="61">
                  <c:v>1.0889</c:v>
                </c:pt>
                <c:pt idx="62">
                  <c:v>1.0832999999999999</c:v>
                </c:pt>
                <c:pt idx="63">
                  <c:v>1.0730999999999999</c:v>
                </c:pt>
                <c:pt idx="64">
                  <c:v>1.0763</c:v>
                </c:pt>
                <c:pt idx="65">
                  <c:v>1.0880000000000001</c:v>
                </c:pt>
                <c:pt idx="66">
                  <c:v>1.0969</c:v>
                </c:pt>
                <c:pt idx="67">
                  <c:v>1.0922000000000001</c:v>
                </c:pt>
                <c:pt idx="68">
                  <c:v>1.0813999999999999</c:v>
                </c:pt>
                <c:pt idx="69">
                  <c:v>1.0781000000000001</c:v>
                </c:pt>
                <c:pt idx="70">
                  <c:v>1.0659000000000001</c:v>
                </c:pt>
                <c:pt idx="71">
                  <c:v>1.0604</c:v>
                </c:pt>
                <c:pt idx="72">
                  <c:v>1.0567</c:v>
                </c:pt>
                <c:pt idx="73">
                  <c:v>1.0655000000000001</c:v>
                </c:pt>
                <c:pt idx="74">
                  <c:v>1.0684</c:v>
                </c:pt>
                <c:pt idx="75">
                  <c:v>1.0761000000000001</c:v>
                </c:pt>
                <c:pt idx="76">
                  <c:v>1.0806</c:v>
                </c:pt>
                <c:pt idx="77">
                  <c:v>1.0738000000000001</c:v>
                </c:pt>
                <c:pt idx="78">
                  <c:v>1.0735999999999999</c:v>
                </c:pt>
                <c:pt idx="79">
                  <c:v>1.0725</c:v>
                </c:pt>
                <c:pt idx="80">
                  <c:v>1.0824</c:v>
                </c:pt>
                <c:pt idx="81">
                  <c:v>1.0872999999999999</c:v>
                </c:pt>
                <c:pt idx="82">
                  <c:v>1.0891</c:v>
                </c:pt>
                <c:pt idx="83">
                  <c:v>1.0981000000000001</c:v>
                </c:pt>
                <c:pt idx="84">
                  <c:v>1.1128</c:v>
                </c:pt>
                <c:pt idx="85">
                  <c:v>1.1224000000000001</c:v>
                </c:pt>
                <c:pt idx="86">
                  <c:v>1.1198999999999999</c:v>
                </c:pt>
                <c:pt idx="87">
                  <c:v>1.1146</c:v>
                </c:pt>
                <c:pt idx="88">
                  <c:v>1.1185</c:v>
                </c:pt>
                <c:pt idx="89">
                  <c:v>1.1347</c:v>
                </c:pt>
                <c:pt idx="90">
                  <c:v>1.1267</c:v>
                </c:pt>
                <c:pt idx="91">
                  <c:v>1.1198999999999999</c:v>
                </c:pt>
                <c:pt idx="92">
                  <c:v>1.1154999999999999</c:v>
                </c:pt>
                <c:pt idx="93">
                  <c:v>1.1213</c:v>
                </c:pt>
                <c:pt idx="94">
                  <c:v>1.1354</c:v>
                </c:pt>
                <c:pt idx="95">
                  <c:v>1.141</c:v>
                </c:pt>
                <c:pt idx="96">
                  <c:v>1.1451</c:v>
                </c:pt>
                <c:pt idx="97">
                  <c:v>1.1315</c:v>
                </c:pt>
                <c:pt idx="98">
                  <c:v>1.115</c:v>
                </c:pt>
                <c:pt idx="99">
                  <c:v>1.1093999999999999</c:v>
                </c:pt>
                <c:pt idx="100">
                  <c:v>1.1112</c:v>
                </c:pt>
                <c:pt idx="101">
                  <c:v>1.1012999999999999</c:v>
                </c:pt>
                <c:pt idx="102">
                  <c:v>1.0977999999999999</c:v>
                </c:pt>
                <c:pt idx="103">
                  <c:v>1.0872999999999999</c:v>
                </c:pt>
                <c:pt idx="104">
                  <c:v>1.0904</c:v>
                </c:pt>
                <c:pt idx="105">
                  <c:v>1.0949</c:v>
                </c:pt>
                <c:pt idx="106">
                  <c:v>1.0986</c:v>
                </c:pt>
                <c:pt idx="107">
                  <c:v>1.0927</c:v>
                </c:pt>
                <c:pt idx="108">
                  <c:v>1.1151</c:v>
                </c:pt>
                <c:pt idx="109">
                  <c:v>1.1274999999999999</c:v>
                </c:pt>
                <c:pt idx="110">
                  <c:v>1.1237999999999999</c:v>
                </c:pt>
                <c:pt idx="111">
                  <c:v>1.1113999999999999</c:v>
                </c:pt>
                <c:pt idx="112">
                  <c:v>1.1291</c:v>
                </c:pt>
                <c:pt idx="113">
                  <c:v>1.1283000000000001</c:v>
                </c:pt>
                <c:pt idx="114">
                  <c:v>1.1324000000000001</c:v>
                </c:pt>
                <c:pt idx="115">
                  <c:v>1.1257999999999999</c:v>
                </c:pt>
                <c:pt idx="116">
                  <c:v>1.1266</c:v>
                </c:pt>
                <c:pt idx="117">
                  <c:v>1.1283000000000001</c:v>
                </c:pt>
                <c:pt idx="118">
                  <c:v>1.1248</c:v>
                </c:pt>
                <c:pt idx="119">
                  <c:v>1.1336999999999999</c:v>
                </c:pt>
                <c:pt idx="120">
                  <c:v>1.1358999999999999</c:v>
                </c:pt>
                <c:pt idx="121">
                  <c:v>1.1352</c:v>
                </c:pt>
                <c:pt idx="122">
                  <c:v>1.1341000000000001</c:v>
                </c:pt>
                <c:pt idx="123">
                  <c:v>1.1167</c:v>
                </c:pt>
                <c:pt idx="124">
                  <c:v>1.1205000000000001</c:v>
                </c:pt>
                <c:pt idx="125">
                  <c:v>1.1205000000000001</c:v>
                </c:pt>
                <c:pt idx="126">
                  <c:v>1.1167</c:v>
                </c:pt>
                <c:pt idx="127">
                  <c:v>1.1235999999999999</c:v>
                </c:pt>
                <c:pt idx="128">
                  <c:v>1.1147</c:v>
                </c:pt>
                <c:pt idx="129">
                  <c:v>1.1052999999999999</c:v>
                </c:pt>
                <c:pt idx="130">
                  <c:v>1.1084000000000001</c:v>
                </c:pt>
                <c:pt idx="131">
                  <c:v>1.1113999999999999</c:v>
                </c:pt>
                <c:pt idx="132">
                  <c:v>1.1055999999999999</c:v>
                </c:pt>
                <c:pt idx="133">
                  <c:v>1.1011</c:v>
                </c:pt>
                <c:pt idx="134">
                  <c:v>1.1076999999999999</c:v>
                </c:pt>
                <c:pt idx="135">
                  <c:v>1.1035999999999999</c:v>
                </c:pt>
                <c:pt idx="136">
                  <c:v>1.1162000000000001</c:v>
                </c:pt>
                <c:pt idx="137">
                  <c:v>1.1002000000000001</c:v>
                </c:pt>
                <c:pt idx="138">
                  <c:v>1.1009</c:v>
                </c:pt>
                <c:pt idx="139">
                  <c:v>1.095</c:v>
                </c:pt>
                <c:pt idx="140">
                  <c:v>1.0874999999999999</c:v>
                </c:pt>
                <c:pt idx="141">
                  <c:v>1.083</c:v>
                </c:pt>
                <c:pt idx="142">
                  <c:v>1.0825</c:v>
                </c:pt>
                <c:pt idx="143">
                  <c:v>1.0934999999999999</c:v>
                </c:pt>
                <c:pt idx="144">
                  <c:v>1.0929</c:v>
                </c:pt>
                <c:pt idx="145">
                  <c:v>1.0984</c:v>
                </c:pt>
                <c:pt idx="146">
                  <c:v>1.0984</c:v>
                </c:pt>
                <c:pt idx="147">
                  <c:v>1.1088</c:v>
                </c:pt>
                <c:pt idx="148">
                  <c:v>1.1060000000000001</c:v>
                </c:pt>
                <c:pt idx="149">
                  <c:v>1.0984</c:v>
                </c:pt>
                <c:pt idx="150">
                  <c:v>1.0931999999999999</c:v>
                </c:pt>
                <c:pt idx="151">
                  <c:v>1.0984</c:v>
                </c:pt>
                <c:pt idx="152">
                  <c:v>1.095</c:v>
                </c:pt>
                <c:pt idx="153">
                  <c:v>1.0881000000000001</c:v>
                </c:pt>
                <c:pt idx="154">
                  <c:v>1.0906</c:v>
                </c:pt>
                <c:pt idx="155">
                  <c:v>1.0925</c:v>
                </c:pt>
                <c:pt idx="156">
                  <c:v>1.0967</c:v>
                </c:pt>
                <c:pt idx="157">
                  <c:v>1.1019000000000001</c:v>
                </c:pt>
                <c:pt idx="158">
                  <c:v>1.1042000000000001</c:v>
                </c:pt>
                <c:pt idx="159">
                  <c:v>1.1158999999999999</c:v>
                </c:pt>
                <c:pt idx="160">
                  <c:v>1.115</c:v>
                </c:pt>
                <c:pt idx="161">
                  <c:v>1.1109</c:v>
                </c:pt>
                <c:pt idx="162">
                  <c:v>1.1078000000000001</c:v>
                </c:pt>
                <c:pt idx="163">
                  <c:v>1.1024</c:v>
                </c:pt>
                <c:pt idx="164">
                  <c:v>1.1120000000000001</c:v>
                </c:pt>
                <c:pt idx="165">
                  <c:v>1.1242000000000001</c:v>
                </c:pt>
                <c:pt idx="166">
                  <c:v>1.1386000000000001</c:v>
                </c:pt>
                <c:pt idx="167">
                  <c:v>1.1618999999999999</c:v>
                </c:pt>
                <c:pt idx="168">
                  <c:v>1.1516999999999999</c:v>
                </c:pt>
                <c:pt idx="169">
                  <c:v>1.1314</c:v>
                </c:pt>
                <c:pt idx="170">
                  <c:v>1.1246</c:v>
                </c:pt>
                <c:pt idx="171">
                  <c:v>1.1185</c:v>
                </c:pt>
                <c:pt idx="172">
                  <c:v>1.1211</c:v>
                </c:pt>
                <c:pt idx="173">
                  <c:v>1.1315</c:v>
                </c:pt>
                <c:pt idx="174">
                  <c:v>1.1227</c:v>
                </c:pt>
                <c:pt idx="175">
                  <c:v>1.1123000000000001</c:v>
                </c:pt>
                <c:pt idx="176">
                  <c:v>1.1149</c:v>
                </c:pt>
                <c:pt idx="177">
                  <c:v>1.117</c:v>
                </c:pt>
                <c:pt idx="178">
                  <c:v>1.1203000000000001</c:v>
                </c:pt>
                <c:pt idx="179">
                  <c:v>1.1207</c:v>
                </c:pt>
                <c:pt idx="180">
                  <c:v>1.1280000000000001</c:v>
                </c:pt>
                <c:pt idx="181">
                  <c:v>1.1337999999999999</c:v>
                </c:pt>
                <c:pt idx="182">
                  <c:v>1.1316999999999999</c:v>
                </c:pt>
                <c:pt idx="183">
                  <c:v>1.1269</c:v>
                </c:pt>
                <c:pt idx="184">
                  <c:v>1.129</c:v>
                </c:pt>
                <c:pt idx="185">
                  <c:v>1.1435</c:v>
                </c:pt>
                <c:pt idx="186">
                  <c:v>1.1297999999999999</c:v>
                </c:pt>
                <c:pt idx="187">
                  <c:v>1.119</c:v>
                </c:pt>
                <c:pt idx="188">
                  <c:v>1.1120000000000001</c:v>
                </c:pt>
                <c:pt idx="189">
                  <c:v>1.1186</c:v>
                </c:pt>
                <c:pt idx="190">
                  <c:v>1.123</c:v>
                </c:pt>
                <c:pt idx="191">
                  <c:v>1.1194999999999999</c:v>
                </c:pt>
                <c:pt idx="192">
                  <c:v>1.1244000000000001</c:v>
                </c:pt>
                <c:pt idx="193">
                  <c:v>1.1249</c:v>
                </c:pt>
                <c:pt idx="194">
                  <c:v>1.1176999999999999</c:v>
                </c:pt>
                <c:pt idx="195">
                  <c:v>1.1194999999999999</c:v>
                </c:pt>
                <c:pt idx="196">
                  <c:v>1.1215999999999999</c:v>
                </c:pt>
                <c:pt idx="197">
                  <c:v>1.1188</c:v>
                </c:pt>
                <c:pt idx="198">
                  <c:v>1.1272</c:v>
                </c:pt>
                <c:pt idx="199">
                  <c:v>1.1236999999999999</c:v>
                </c:pt>
                <c:pt idx="200">
                  <c:v>1.1275999999999999</c:v>
                </c:pt>
                <c:pt idx="201">
                  <c:v>1.1357999999999999</c:v>
                </c:pt>
                <c:pt idx="202">
                  <c:v>1.1357999999999999</c:v>
                </c:pt>
                <c:pt idx="203">
                  <c:v>1.1378999999999999</c:v>
                </c:pt>
                <c:pt idx="204">
                  <c:v>1.1474</c:v>
                </c:pt>
                <c:pt idx="205">
                  <c:v>1.1386000000000001</c:v>
                </c:pt>
                <c:pt idx="206">
                  <c:v>1.1348</c:v>
                </c:pt>
                <c:pt idx="207">
                  <c:v>1.1327</c:v>
                </c:pt>
                <c:pt idx="208">
                  <c:v>1.1346000000000001</c:v>
                </c:pt>
                <c:pt idx="209">
                  <c:v>1.1338999999999999</c:v>
                </c:pt>
                <c:pt idx="210">
                  <c:v>1.1109</c:v>
                </c:pt>
                <c:pt idx="211">
                  <c:v>1.1017999999999999</c:v>
                </c:pt>
                <c:pt idx="212">
                  <c:v>1.1057999999999999</c:v>
                </c:pt>
                <c:pt idx="213">
                  <c:v>1.1051</c:v>
                </c:pt>
                <c:pt idx="214">
                  <c:v>1.0923</c:v>
                </c:pt>
                <c:pt idx="215">
                  <c:v>1.0976999999999999</c:v>
                </c:pt>
                <c:pt idx="216">
                  <c:v>1.1006</c:v>
                </c:pt>
                <c:pt idx="217">
                  <c:v>1.1015999999999999</c:v>
                </c:pt>
                <c:pt idx="218">
                  <c:v>1.0964</c:v>
                </c:pt>
                <c:pt idx="219">
                  <c:v>1.0866</c:v>
                </c:pt>
                <c:pt idx="220">
                  <c:v>1.0884</c:v>
                </c:pt>
                <c:pt idx="221">
                  <c:v>1.0741000000000001</c:v>
                </c:pt>
                <c:pt idx="222">
                  <c:v>1.0751999999999999</c:v>
                </c:pt>
                <c:pt idx="223">
                  <c:v>1.0724</c:v>
                </c:pt>
                <c:pt idx="224">
                  <c:v>1.0743</c:v>
                </c:pt>
                <c:pt idx="225">
                  <c:v>1.0813999999999999</c:v>
                </c:pt>
                <c:pt idx="226">
                  <c:v>1.0772999999999999</c:v>
                </c:pt>
                <c:pt idx="227">
                  <c:v>1.0686</c:v>
                </c:pt>
                <c:pt idx="228">
                  <c:v>1.0642</c:v>
                </c:pt>
                <c:pt idx="229">
                  <c:v>1.0660000000000001</c:v>
                </c:pt>
                <c:pt idx="230">
                  <c:v>1.0733999999999999</c:v>
                </c:pt>
                <c:pt idx="231">
                  <c:v>1.0646</c:v>
                </c:pt>
                <c:pt idx="232">
                  <c:v>1.0636000000000001</c:v>
                </c:pt>
                <c:pt idx="233">
                  <c:v>1.0643</c:v>
                </c:pt>
                <c:pt idx="234">
                  <c:v>1.0624</c:v>
                </c:pt>
                <c:pt idx="235">
                  <c:v>1.0609999999999999</c:v>
                </c:pt>
                <c:pt idx="236">
                  <c:v>1.0592999999999999</c:v>
                </c:pt>
                <c:pt idx="237">
                  <c:v>1.0565</c:v>
                </c:pt>
                <c:pt idx="238">
                  <c:v>1.0632999999999999</c:v>
                </c:pt>
                <c:pt idx="239">
                  <c:v>1.0615000000000001</c:v>
                </c:pt>
                <c:pt idx="240">
                  <c:v>1.0940000000000001</c:v>
                </c:pt>
                <c:pt idx="241">
                  <c:v>1.0881000000000001</c:v>
                </c:pt>
                <c:pt idx="242">
                  <c:v>1.0836999999999999</c:v>
                </c:pt>
                <c:pt idx="243">
                  <c:v>1.0891999999999999</c:v>
                </c:pt>
                <c:pt idx="244">
                  <c:v>1.1025</c:v>
                </c:pt>
                <c:pt idx="245">
                  <c:v>1.0941000000000001</c:v>
                </c:pt>
                <c:pt idx="246">
                  <c:v>1.0986</c:v>
                </c:pt>
                <c:pt idx="247">
                  <c:v>1.0992</c:v>
                </c:pt>
                <c:pt idx="248">
                  <c:v>1.0931</c:v>
                </c:pt>
                <c:pt idx="249">
                  <c:v>1.0911999999999999</c:v>
                </c:pt>
                <c:pt idx="250">
                  <c:v>1.0826</c:v>
                </c:pt>
                <c:pt idx="251">
                  <c:v>1.0868</c:v>
                </c:pt>
                <c:pt idx="252">
                  <c:v>1.0914999999999999</c:v>
                </c:pt>
                <c:pt idx="253">
                  <c:v>1.0956999999999999</c:v>
                </c:pt>
                <c:pt idx="254">
                  <c:v>1.0911999999999999</c:v>
                </c:pt>
                <c:pt idx="255">
                  <c:v>1.0963000000000001</c:v>
                </c:pt>
                <c:pt idx="256">
                  <c:v>1.0960000000000001</c:v>
                </c:pt>
                <c:pt idx="257">
                  <c:v>1.0968</c:v>
                </c:pt>
                <c:pt idx="258">
                  <c:v>1.0920000000000001</c:v>
                </c:pt>
                <c:pt idx="259">
                  <c:v>1.0932999999999999</c:v>
                </c:pt>
                <c:pt idx="260">
                  <c:v>1.0862000000000001</c:v>
                </c:pt>
                <c:pt idx="261">
                  <c:v>1.0855999999999999</c:v>
                </c:pt>
                <c:pt idx="262">
                  <c:v>1.0831</c:v>
                </c:pt>
                <c:pt idx="263">
                  <c:v>1.0748</c:v>
                </c:pt>
                <c:pt idx="264">
                  <c:v>1.0781000000000001</c:v>
                </c:pt>
                <c:pt idx="265">
                  <c:v>1.0931999999999999</c:v>
                </c:pt>
                <c:pt idx="266">
                  <c:v>1.0922000000000001</c:v>
                </c:pt>
                <c:pt idx="267">
                  <c:v>1.0859000000000001</c:v>
                </c:pt>
                <c:pt idx="268">
                  <c:v>1.0858000000000001</c:v>
                </c:pt>
                <c:pt idx="269">
                  <c:v>1.0876999999999999</c:v>
                </c:pt>
                <c:pt idx="270">
                  <c:v>1.0865</c:v>
                </c:pt>
                <c:pt idx="271">
                  <c:v>1.0915999999999999</c:v>
                </c:pt>
                <c:pt idx="272">
                  <c:v>1.0891999999999999</c:v>
                </c:pt>
                <c:pt idx="273">
                  <c:v>1.0908</c:v>
                </c:pt>
                <c:pt idx="274">
                  <c:v>1.089</c:v>
                </c:pt>
                <c:pt idx="275">
                  <c:v>1.0873999999999999</c:v>
                </c:pt>
                <c:pt idx="276">
                  <c:v>1.0796000000000001</c:v>
                </c:pt>
                <c:pt idx="277">
                  <c:v>1.0849</c:v>
                </c:pt>
                <c:pt idx="278">
                  <c:v>1.087</c:v>
                </c:pt>
                <c:pt idx="279">
                  <c:v>1.0892999999999999</c:v>
                </c:pt>
                <c:pt idx="280">
                  <c:v>1.0940000000000001</c:v>
                </c:pt>
                <c:pt idx="281">
                  <c:v>1.0831</c:v>
                </c:pt>
                <c:pt idx="282">
                  <c:v>1.0888</c:v>
                </c:pt>
                <c:pt idx="283">
                  <c:v>1.0919000000000001</c:v>
                </c:pt>
                <c:pt idx="284">
                  <c:v>1.1105</c:v>
                </c:pt>
                <c:pt idx="285">
                  <c:v>1.1209</c:v>
                </c:pt>
                <c:pt idx="286">
                  <c:v>1.1157999999999999</c:v>
                </c:pt>
                <c:pt idx="287">
                  <c:v>1.1193</c:v>
                </c:pt>
                <c:pt idx="288">
                  <c:v>1.1293</c:v>
                </c:pt>
                <c:pt idx="289">
                  <c:v>1.1292</c:v>
                </c:pt>
                <c:pt idx="290">
                  <c:v>1.1323000000000001</c:v>
                </c:pt>
                <c:pt idx="291">
                  <c:v>1.1255999999999999</c:v>
                </c:pt>
                <c:pt idx="292">
                  <c:v>1.1155999999999999</c:v>
                </c:pt>
                <c:pt idx="293">
                  <c:v>1.1144000000000001</c:v>
                </c:pt>
                <c:pt idx="294">
                  <c:v>1.1128</c:v>
                </c:pt>
                <c:pt idx="295">
                  <c:v>1.1107</c:v>
                </c:pt>
                <c:pt idx="296">
                  <c:v>1.113</c:v>
                </c:pt>
                <c:pt idx="297">
                  <c:v>1.103</c:v>
                </c:pt>
                <c:pt idx="298">
                  <c:v>1.1020000000000001</c:v>
                </c:pt>
                <c:pt idx="299">
                  <c:v>1.1012999999999999</c:v>
                </c:pt>
                <c:pt idx="300">
                  <c:v>1.1017999999999999</c:v>
                </c:pt>
                <c:pt idx="301">
                  <c:v>1.0933999999999999</c:v>
                </c:pt>
                <c:pt idx="302">
                  <c:v>1.0872999999999999</c:v>
                </c:pt>
                <c:pt idx="303">
                  <c:v>1.0868</c:v>
                </c:pt>
                <c:pt idx="304">
                  <c:v>1.0868</c:v>
                </c:pt>
                <c:pt idx="305">
                  <c:v>1.0956999999999999</c:v>
                </c:pt>
                <c:pt idx="306">
                  <c:v>1.1005</c:v>
                </c:pt>
                <c:pt idx="307">
                  <c:v>1.1013999999999999</c:v>
                </c:pt>
                <c:pt idx="308">
                  <c:v>1.1011</c:v>
                </c:pt>
                <c:pt idx="309">
                  <c:v>1.0999000000000001</c:v>
                </c:pt>
                <c:pt idx="310">
                  <c:v>1.1176999999999999</c:v>
                </c:pt>
                <c:pt idx="311">
                  <c:v>1.1155999999999999</c:v>
                </c:pt>
                <c:pt idx="312">
                  <c:v>1.1103000000000001</c:v>
                </c:pt>
                <c:pt idx="313">
                  <c:v>1.1109</c:v>
                </c:pt>
                <c:pt idx="314">
                  <c:v>1.1224000000000001</c:v>
                </c:pt>
                <c:pt idx="315">
                  <c:v>1.1317999999999999</c:v>
                </c:pt>
                <c:pt idx="316">
                  <c:v>1.127</c:v>
                </c:pt>
                <c:pt idx="317">
                  <c:v>1.1241000000000001</c:v>
                </c:pt>
                <c:pt idx="318">
                  <c:v>1.1216999999999999</c:v>
                </c:pt>
                <c:pt idx="319">
                  <c:v>1.1181000000000001</c:v>
                </c:pt>
                <c:pt idx="320">
                  <c:v>1.1173999999999999</c:v>
                </c:pt>
                <c:pt idx="321">
                  <c:v>1.1167</c:v>
                </c:pt>
                <c:pt idx="322">
                  <c:v>1.1195999999999999</c:v>
                </c:pt>
                <c:pt idx="323">
                  <c:v>1.1291</c:v>
                </c:pt>
                <c:pt idx="324">
                  <c:v>1.1337999999999999</c:v>
                </c:pt>
                <c:pt idx="325">
                  <c:v>1.1379999999999999</c:v>
                </c:pt>
                <c:pt idx="326">
                  <c:v>1.1391</c:v>
                </c:pt>
                <c:pt idx="327">
                  <c:v>1.1391</c:v>
                </c:pt>
                <c:pt idx="328">
                  <c:v>1.1384000000000001</c:v>
                </c:pt>
                <c:pt idx="329">
                  <c:v>1.1398999999999999</c:v>
                </c:pt>
                <c:pt idx="330">
                  <c:v>1.1377999999999999</c:v>
                </c:pt>
                <c:pt idx="331">
                  <c:v>1.1398999999999999</c:v>
                </c:pt>
                <c:pt idx="332">
                  <c:v>1.1408</c:v>
                </c:pt>
                <c:pt idx="333">
                  <c:v>1.1386000000000001</c:v>
                </c:pt>
                <c:pt idx="334">
                  <c:v>1.1274</c:v>
                </c:pt>
                <c:pt idx="335">
                  <c:v>1.1268</c:v>
                </c:pt>
                <c:pt idx="336">
                  <c:v>1.1284000000000001</c:v>
                </c:pt>
                <c:pt idx="337">
                  <c:v>1.1313</c:v>
                </c:pt>
                <c:pt idx="338">
                  <c:v>1.1357999999999999</c:v>
                </c:pt>
                <c:pt idx="339">
                  <c:v>1.1296999999999999</c:v>
                </c:pt>
                <c:pt idx="340">
                  <c:v>1.1288</c:v>
                </c:pt>
                <c:pt idx="341">
                  <c:v>1.1222000000000001</c:v>
                </c:pt>
                <c:pt idx="342">
                  <c:v>1.1268</c:v>
                </c:pt>
                <c:pt idx="343">
                  <c:v>1.1296999999999999</c:v>
                </c:pt>
                <c:pt idx="344">
                  <c:v>1.1322000000000001</c:v>
                </c:pt>
                <c:pt idx="345">
                  <c:v>1.1352</c:v>
                </c:pt>
                <c:pt idx="346">
                  <c:v>1.1451</c:v>
                </c:pt>
                <c:pt idx="347">
                  <c:v>1.1534</c:v>
                </c:pt>
                <c:pt idx="348">
                  <c:v>1.1496</c:v>
                </c:pt>
                <c:pt idx="349">
                  <c:v>1.1487000000000001</c:v>
                </c:pt>
                <c:pt idx="350">
                  <c:v>1.1405000000000001</c:v>
                </c:pt>
                <c:pt idx="351">
                  <c:v>1.1404000000000001</c:v>
                </c:pt>
                <c:pt idx="352">
                  <c:v>1.1383000000000001</c:v>
                </c:pt>
                <c:pt idx="353">
                  <c:v>1.1372</c:v>
                </c:pt>
                <c:pt idx="354">
                  <c:v>1.1426000000000001</c:v>
                </c:pt>
                <c:pt idx="355">
                  <c:v>1.1376999999999999</c:v>
                </c:pt>
                <c:pt idx="356">
                  <c:v>1.1309</c:v>
                </c:pt>
                <c:pt idx="357">
                  <c:v>1.1320999999999999</c:v>
                </c:pt>
                <c:pt idx="358">
                  <c:v>1.1313</c:v>
                </c:pt>
                <c:pt idx="359">
                  <c:v>1.1215999999999999</c:v>
                </c:pt>
                <c:pt idx="360">
                  <c:v>1.1203000000000001</c:v>
                </c:pt>
                <c:pt idx="361">
                  <c:v>1.1224000000000001</c:v>
                </c:pt>
                <c:pt idx="362">
                  <c:v>1.1219999999999999</c:v>
                </c:pt>
                <c:pt idx="363">
                  <c:v>1.1141000000000001</c:v>
                </c:pt>
                <c:pt idx="364">
                  <c:v>1.1154999999999999</c:v>
                </c:pt>
                <c:pt idx="365">
                  <c:v>1.1194</c:v>
                </c:pt>
                <c:pt idx="366">
                  <c:v>1.1114999999999999</c:v>
                </c:pt>
                <c:pt idx="367">
                  <c:v>1.1137999999999999</c:v>
                </c:pt>
                <c:pt idx="368">
                  <c:v>1.1132</c:v>
                </c:pt>
                <c:pt idx="369">
                  <c:v>1.1188</c:v>
                </c:pt>
                <c:pt idx="370">
                  <c:v>1.1151</c:v>
                </c:pt>
                <c:pt idx="371">
                  <c:v>1.1367</c:v>
                </c:pt>
                <c:pt idx="372">
                  <c:v>1.1355</c:v>
                </c:pt>
                <c:pt idx="373">
                  <c:v>1.1357999999999999</c:v>
                </c:pt>
                <c:pt idx="374">
                  <c:v>1.1395</c:v>
                </c:pt>
                <c:pt idx="375">
                  <c:v>1.1315999999999999</c:v>
                </c:pt>
                <c:pt idx="376">
                  <c:v>1.1251</c:v>
                </c:pt>
                <c:pt idx="377">
                  <c:v>1.1292</c:v>
                </c:pt>
                <c:pt idx="378">
                  <c:v>1.1207</c:v>
                </c:pt>
                <c:pt idx="379">
                  <c:v>1.1259999999999999</c:v>
                </c:pt>
                <c:pt idx="380">
                  <c:v>1.1225000000000001</c:v>
                </c:pt>
                <c:pt idx="381">
                  <c:v>1.1276999999999999</c:v>
                </c:pt>
                <c:pt idx="382">
                  <c:v>1.1314</c:v>
                </c:pt>
                <c:pt idx="383">
                  <c:v>1.1242000000000001</c:v>
                </c:pt>
                <c:pt idx="384">
                  <c:v>1.1295999999999999</c:v>
                </c:pt>
                <c:pt idx="385">
                  <c:v>1.1385000000000001</c:v>
                </c:pt>
                <c:pt idx="386">
                  <c:v>1.1116999999999999</c:v>
                </c:pt>
                <c:pt idx="387">
                  <c:v>1.1025</c:v>
                </c:pt>
                <c:pt idx="388">
                  <c:v>1.1065</c:v>
                </c:pt>
                <c:pt idx="389">
                  <c:v>1.1125</c:v>
                </c:pt>
                <c:pt idx="390">
                  <c:v>1.1106</c:v>
                </c:pt>
                <c:pt idx="391">
                  <c:v>1.1135999999999999</c:v>
                </c:pt>
                <c:pt idx="392">
                  <c:v>1.1153999999999999</c:v>
                </c:pt>
                <c:pt idx="393">
                  <c:v>1.1075999999999999</c:v>
                </c:pt>
                <c:pt idx="394">
                  <c:v>1.1100000000000001</c:v>
                </c:pt>
                <c:pt idx="395">
                  <c:v>1.1063000000000001</c:v>
                </c:pt>
                <c:pt idx="396">
                  <c:v>1.1051</c:v>
                </c:pt>
                <c:pt idx="397">
                  <c:v>1.1057999999999999</c:v>
                </c:pt>
                <c:pt idx="398">
                  <c:v>1.1061000000000001</c:v>
                </c:pt>
                <c:pt idx="399">
                  <c:v>1.109</c:v>
                </c:pt>
                <c:pt idx="400">
                  <c:v>1.1120000000000001</c:v>
                </c:pt>
                <c:pt idx="401">
                  <c:v>1.1034999999999999</c:v>
                </c:pt>
                <c:pt idx="402">
                  <c:v>1.1074999999999999</c:v>
                </c:pt>
                <c:pt idx="403">
                  <c:v>1.1021000000000001</c:v>
                </c:pt>
                <c:pt idx="404">
                  <c:v>1.1014999999999999</c:v>
                </c:pt>
                <c:pt idx="405">
                  <c:v>1.1026</c:v>
                </c:pt>
                <c:pt idx="406">
                  <c:v>1.0976999999999999</c:v>
                </c:pt>
                <c:pt idx="407">
                  <c:v>1.0994999999999999</c:v>
                </c:pt>
                <c:pt idx="408">
                  <c:v>1.0986</c:v>
                </c:pt>
                <c:pt idx="409">
                  <c:v>1.1057999999999999</c:v>
                </c:pt>
                <c:pt idx="410">
                  <c:v>1.1076999999999999</c:v>
                </c:pt>
                <c:pt idx="411">
                  <c:v>1.1173999999999999</c:v>
                </c:pt>
                <c:pt idx="412">
                  <c:v>1.1163000000000001</c:v>
                </c:pt>
                <c:pt idx="413">
                  <c:v>1.1224000000000001</c:v>
                </c:pt>
                <c:pt idx="414">
                  <c:v>1.1149</c:v>
                </c:pt>
                <c:pt idx="415">
                  <c:v>1.113</c:v>
                </c:pt>
                <c:pt idx="416">
                  <c:v>1.1086</c:v>
                </c:pt>
                <c:pt idx="417">
                  <c:v>1.1088</c:v>
                </c:pt>
                <c:pt idx="418">
                  <c:v>1.1116999999999999</c:v>
                </c:pt>
                <c:pt idx="419">
                  <c:v>1.1175999999999999</c:v>
                </c:pt>
                <c:pt idx="420">
                  <c:v>1.1136999999999999</c:v>
                </c:pt>
                <c:pt idx="421">
                  <c:v>1.1162000000000001</c:v>
                </c:pt>
                <c:pt idx="422">
                  <c:v>1.1184000000000001</c:v>
                </c:pt>
                <c:pt idx="423">
                  <c:v>1.1278999999999999</c:v>
                </c:pt>
                <c:pt idx="424">
                  <c:v>1.1289</c:v>
                </c:pt>
                <c:pt idx="425">
                  <c:v>1.1354</c:v>
                </c:pt>
                <c:pt idx="426">
                  <c:v>1.1325000000000001</c:v>
                </c:pt>
                <c:pt idx="427">
                  <c:v>1.1320000000000001</c:v>
                </c:pt>
                <c:pt idx="428">
                  <c:v>1.1305000000000001</c:v>
                </c:pt>
                <c:pt idx="429">
                  <c:v>1.1264000000000001</c:v>
                </c:pt>
                <c:pt idx="430">
                  <c:v>1.1285000000000001</c:v>
                </c:pt>
                <c:pt idx="431">
                  <c:v>1.1197999999999999</c:v>
                </c:pt>
                <c:pt idx="432">
                  <c:v>1.1189</c:v>
                </c:pt>
                <c:pt idx="433">
                  <c:v>1.1143000000000001</c:v>
                </c:pt>
                <c:pt idx="434">
                  <c:v>1.1157999999999999</c:v>
                </c:pt>
                <c:pt idx="435">
                  <c:v>1.1196999999999999</c:v>
                </c:pt>
                <c:pt idx="436">
                  <c:v>1.1155999999999999</c:v>
                </c:pt>
                <c:pt idx="437">
                  <c:v>1.1147</c:v>
                </c:pt>
                <c:pt idx="438">
                  <c:v>1.1254999999999999</c:v>
                </c:pt>
                <c:pt idx="439">
                  <c:v>1.1238999999999999</c:v>
                </c:pt>
                <c:pt idx="440">
                  <c:v>1.1259999999999999</c:v>
                </c:pt>
                <c:pt idx="441">
                  <c:v>1.1233</c:v>
                </c:pt>
                <c:pt idx="442">
                  <c:v>1.1234999999999999</c:v>
                </c:pt>
                <c:pt idx="443">
                  <c:v>1.1219999999999999</c:v>
                </c:pt>
                <c:pt idx="444">
                  <c:v>1.125</c:v>
                </c:pt>
                <c:pt idx="445">
                  <c:v>1.1244000000000001</c:v>
                </c:pt>
                <c:pt idx="446">
                  <c:v>1.1154999999999999</c:v>
                </c:pt>
                <c:pt idx="447">
                  <c:v>1.1174999999999999</c:v>
                </c:pt>
                <c:pt idx="448">
                  <c:v>1.1151</c:v>
                </c:pt>
                <c:pt idx="449">
                  <c:v>1.1189</c:v>
                </c:pt>
                <c:pt idx="450">
                  <c:v>1.1208</c:v>
                </c:pt>
                <c:pt idx="451">
                  <c:v>1.1226</c:v>
                </c:pt>
                <c:pt idx="452">
                  <c:v>1.1254</c:v>
                </c:pt>
                <c:pt idx="453">
                  <c:v>1.1214999999999999</c:v>
                </c:pt>
                <c:pt idx="454">
                  <c:v>1.1216999999999999</c:v>
                </c:pt>
                <c:pt idx="455">
                  <c:v>1.1222000000000001</c:v>
                </c:pt>
                <c:pt idx="456">
                  <c:v>1.1234999999999999</c:v>
                </c:pt>
                <c:pt idx="457">
                  <c:v>1.1211</c:v>
                </c:pt>
                <c:pt idx="458">
                  <c:v>1.1204000000000001</c:v>
                </c:pt>
                <c:pt idx="459">
                  <c:v>1.1205000000000001</c:v>
                </c:pt>
                <c:pt idx="460">
                  <c:v>1.1151</c:v>
                </c:pt>
                <c:pt idx="461">
                  <c:v>1.1201000000000001</c:v>
                </c:pt>
                <c:pt idx="462">
                  <c:v>1.1139000000000001</c:v>
                </c:pt>
                <c:pt idx="463">
                  <c:v>1.1053999999999999</c:v>
                </c:pt>
                <c:pt idx="464">
                  <c:v>1.1007</c:v>
                </c:pt>
                <c:pt idx="465">
                  <c:v>1.1055999999999999</c:v>
                </c:pt>
                <c:pt idx="466">
                  <c:v>1.0972</c:v>
                </c:pt>
                <c:pt idx="467">
                  <c:v>1.1000000000000001</c:v>
                </c:pt>
                <c:pt idx="468">
                  <c:v>1.0981000000000001</c:v>
                </c:pt>
                <c:pt idx="469">
                  <c:v>1.0973999999999999</c:v>
                </c:pt>
                <c:pt idx="470">
                  <c:v>1.0929</c:v>
                </c:pt>
                <c:pt idx="471">
                  <c:v>1.0884</c:v>
                </c:pt>
                <c:pt idx="472">
                  <c:v>1.0882000000000001</c:v>
                </c:pt>
                <c:pt idx="473">
                  <c:v>1.0889</c:v>
                </c:pt>
                <c:pt idx="474">
                  <c:v>1.0908</c:v>
                </c:pt>
                <c:pt idx="475">
                  <c:v>1.0897000000000001</c:v>
                </c:pt>
                <c:pt idx="476">
                  <c:v>1.0985</c:v>
                </c:pt>
                <c:pt idx="477">
                  <c:v>1.0981000000000001</c:v>
                </c:pt>
                <c:pt idx="478">
                  <c:v>1.1054999999999999</c:v>
                </c:pt>
                <c:pt idx="479">
                  <c:v>1.1097999999999999</c:v>
                </c:pt>
                <c:pt idx="480">
                  <c:v>1.1105</c:v>
                </c:pt>
                <c:pt idx="481">
                  <c:v>1.1141000000000001</c:v>
                </c:pt>
                <c:pt idx="482">
                  <c:v>1.1041000000000001</c:v>
                </c:pt>
                <c:pt idx="483">
                  <c:v>1.1026</c:v>
                </c:pt>
                <c:pt idx="484">
                  <c:v>1.091</c:v>
                </c:pt>
                <c:pt idx="485">
                  <c:v>1.0892999999999999</c:v>
                </c:pt>
                <c:pt idx="486">
                  <c:v>1.0854999999999999</c:v>
                </c:pt>
                <c:pt idx="487">
                  <c:v>1.0737000000000001</c:v>
                </c:pt>
                <c:pt idx="488">
                  <c:v>1.0722</c:v>
                </c:pt>
                <c:pt idx="489">
                  <c:v>1.0690999999999999</c:v>
                </c:pt>
                <c:pt idx="490">
                  <c:v>1.0626</c:v>
                </c:pt>
                <c:pt idx="491">
                  <c:v>1.0588</c:v>
                </c:pt>
                <c:pt idx="492">
                  <c:v>1.0629999999999999</c:v>
                </c:pt>
                <c:pt idx="493">
                  <c:v>1.0627</c:v>
                </c:pt>
                <c:pt idx="494">
                  <c:v>1.0552999999999999</c:v>
                </c:pt>
                <c:pt idx="495">
                  <c:v>1.0553999999999999</c:v>
                </c:pt>
                <c:pt idx="496">
                  <c:v>1.0589</c:v>
                </c:pt>
                <c:pt idx="497">
                  <c:v>1.0613999999999999</c:v>
                </c:pt>
                <c:pt idx="498">
                  <c:v>1.0649999999999999</c:v>
                </c:pt>
                <c:pt idx="499">
                  <c:v>1.0589</c:v>
                </c:pt>
                <c:pt idx="500">
                  <c:v>1.0661</c:v>
                </c:pt>
                <c:pt idx="501">
                  <c:v>1.0664</c:v>
                </c:pt>
                <c:pt idx="502">
                  <c:v>1.0764</c:v>
                </c:pt>
                <c:pt idx="503">
                  <c:v>1.0718000000000001</c:v>
                </c:pt>
                <c:pt idx="504">
                  <c:v>1.0752999999999999</c:v>
                </c:pt>
                <c:pt idx="505">
                  <c:v>1.0615000000000001</c:v>
                </c:pt>
                <c:pt idx="506">
                  <c:v>1.0561</c:v>
                </c:pt>
                <c:pt idx="507">
                  <c:v>1.0634999999999999</c:v>
                </c:pt>
                <c:pt idx="508">
                  <c:v>1.0626</c:v>
                </c:pt>
                <c:pt idx="509">
                  <c:v>1.0536000000000001</c:v>
                </c:pt>
                <c:pt idx="510">
                  <c:v>1.0414000000000001</c:v>
                </c:pt>
                <c:pt idx="511">
                  <c:v>1.0450999999999999</c:v>
                </c:pt>
                <c:pt idx="512">
                  <c:v>1.0402</c:v>
                </c:pt>
                <c:pt idx="513">
                  <c:v>1.0387999999999999</c:v>
                </c:pt>
                <c:pt idx="514">
                  <c:v>1.0424</c:v>
                </c:pt>
                <c:pt idx="515">
                  <c:v>1.0437000000000001</c:v>
                </c:pt>
                <c:pt idx="516">
                  <c:v>1.0456000000000001</c:v>
                </c:pt>
                <c:pt idx="517">
                  <c:v>1.0455000000000001</c:v>
                </c:pt>
                <c:pt idx="518">
                  <c:v>1.0457000000000001</c:v>
                </c:pt>
                <c:pt idx="519">
                  <c:v>1.0413000000000001</c:v>
                </c:pt>
                <c:pt idx="520">
                  <c:v>1.0489999999999999</c:v>
                </c:pt>
                <c:pt idx="521">
                  <c:v>1.0517000000000001</c:v>
                </c:pt>
                <c:pt idx="522">
                  <c:v>1.0455000000000001</c:v>
                </c:pt>
                <c:pt idx="523">
                  <c:v>1.0405</c:v>
                </c:pt>
                <c:pt idx="524">
                  <c:v>1.0488999999999999</c:v>
                </c:pt>
                <c:pt idx="525">
                  <c:v>1.0607</c:v>
                </c:pt>
                <c:pt idx="526">
                  <c:v>1.0531999999999999</c:v>
                </c:pt>
                <c:pt idx="527">
                  <c:v>1.0573999999999999</c:v>
                </c:pt>
                <c:pt idx="528">
                  <c:v>1.0553999999999999</c:v>
                </c:pt>
                <c:pt idx="529">
                  <c:v>1.0582</c:v>
                </c:pt>
                <c:pt idx="530">
                  <c:v>1.0612999999999999</c:v>
                </c:pt>
                <c:pt idx="531">
                  <c:v>1.0643</c:v>
                </c:pt>
                <c:pt idx="532">
                  <c:v>1.0601</c:v>
                </c:pt>
                <c:pt idx="533">
                  <c:v>1.0712999999999999</c:v>
                </c:pt>
                <c:pt idx="534">
                  <c:v>1.0629999999999999</c:v>
                </c:pt>
                <c:pt idx="535">
                  <c:v>1.0664</c:v>
                </c:pt>
                <c:pt idx="536">
                  <c:v>1.0703</c:v>
                </c:pt>
                <c:pt idx="537">
                  <c:v>1.0765</c:v>
                </c:pt>
                <c:pt idx="538">
                  <c:v>1.0730999999999999</c:v>
                </c:pt>
                <c:pt idx="539">
                  <c:v>1.0748</c:v>
                </c:pt>
                <c:pt idx="540">
                  <c:v>1.0682</c:v>
                </c:pt>
                <c:pt idx="541">
                  <c:v>1.0699000000000001</c:v>
                </c:pt>
                <c:pt idx="542">
                  <c:v>1.0695000000000001</c:v>
                </c:pt>
                <c:pt idx="543">
                  <c:v>1.0798000000000001</c:v>
                </c:pt>
                <c:pt idx="544">
                  <c:v>1.0769</c:v>
                </c:pt>
                <c:pt idx="545">
                  <c:v>1.0759000000000001</c:v>
                </c:pt>
                <c:pt idx="546">
                  <c:v>1.0783</c:v>
                </c:pt>
                <c:pt idx="547">
                  <c:v>1.075</c:v>
                </c:pt>
                <c:pt idx="548">
                  <c:v>1.0683</c:v>
                </c:pt>
                <c:pt idx="549">
                  <c:v>1.0698000000000001</c:v>
                </c:pt>
                <c:pt idx="550">
                  <c:v>1.0655000000000001</c:v>
                </c:pt>
                <c:pt idx="551">
                  <c:v>1.0643</c:v>
                </c:pt>
                <c:pt idx="552">
                  <c:v>1.0598000000000001</c:v>
                </c:pt>
                <c:pt idx="553">
                  <c:v>1.0578000000000001</c:v>
                </c:pt>
                <c:pt idx="554">
                  <c:v>1.0601</c:v>
                </c:pt>
                <c:pt idx="555">
                  <c:v>1.0673999999999999</c:v>
                </c:pt>
                <c:pt idx="556">
                  <c:v>1.0616000000000001</c:v>
                </c:pt>
                <c:pt idx="557">
                  <c:v>1.0613999999999999</c:v>
                </c:pt>
                <c:pt idx="558">
                  <c:v>1.0536000000000001</c:v>
                </c:pt>
                <c:pt idx="559">
                  <c:v>1.0558000000000001</c:v>
                </c:pt>
                <c:pt idx="560">
                  <c:v>1.0582</c:v>
                </c:pt>
                <c:pt idx="561">
                  <c:v>1.0563</c:v>
                </c:pt>
                <c:pt idx="562">
                  <c:v>1.0587</c:v>
                </c:pt>
                <c:pt idx="563">
                  <c:v>1.0576000000000001</c:v>
                </c:pt>
                <c:pt idx="564">
                  <c:v>1.0547</c:v>
                </c:pt>
                <c:pt idx="565">
                  <c:v>1.0507</c:v>
                </c:pt>
                <c:pt idx="566">
                  <c:v>1.0622</c:v>
                </c:pt>
                <c:pt idx="567">
                  <c:v>1.0582</c:v>
                </c:pt>
                <c:pt idx="568">
                  <c:v>1.0566</c:v>
                </c:pt>
                <c:pt idx="569">
                  <c:v>1.0541</c:v>
                </c:pt>
                <c:pt idx="570">
                  <c:v>1.0577000000000001</c:v>
                </c:pt>
                <c:pt idx="571">
                  <c:v>1.0672999999999999</c:v>
                </c:pt>
                <c:pt idx="572">
                  <c:v>1.0652999999999999</c:v>
                </c:pt>
                <c:pt idx="573">
                  <c:v>1.0604</c:v>
                </c:pt>
                <c:pt idx="574">
                  <c:v>1.0733999999999999</c:v>
                </c:pt>
                <c:pt idx="575">
                  <c:v>1.0766</c:v>
                </c:pt>
                <c:pt idx="576">
                  <c:v>1.0738000000000001</c:v>
                </c:pt>
                <c:pt idx="577">
                  <c:v>1.0739000000000001</c:v>
                </c:pt>
                <c:pt idx="578">
                  <c:v>1.0810999999999999</c:v>
                </c:pt>
                <c:pt idx="579">
                  <c:v>1.0796999999999999</c:v>
                </c:pt>
                <c:pt idx="580">
                  <c:v>1.0783</c:v>
                </c:pt>
                <c:pt idx="581">
                  <c:v>1.0798000000000001</c:v>
                </c:pt>
                <c:pt idx="582">
                  <c:v>1.0864</c:v>
                </c:pt>
                <c:pt idx="583">
                  <c:v>1.0813999999999999</c:v>
                </c:pt>
                <c:pt idx="584">
                  <c:v>1.0766</c:v>
                </c:pt>
                <c:pt idx="585">
                  <c:v>1.0673999999999999</c:v>
                </c:pt>
                <c:pt idx="586">
                  <c:v>1.0651999999999999</c:v>
                </c:pt>
                <c:pt idx="587">
                  <c:v>1.0669999999999999</c:v>
                </c:pt>
                <c:pt idx="588">
                  <c:v>1.0673999999999999</c:v>
                </c:pt>
                <c:pt idx="589">
                  <c:v>1.0663</c:v>
                </c:pt>
                <c:pt idx="590">
                  <c:v>1.0644</c:v>
                </c:pt>
                <c:pt idx="591">
                  <c:v>1.0590999999999999</c:v>
                </c:pt>
                <c:pt idx="592">
                  <c:v>1.0596000000000001</c:v>
                </c:pt>
                <c:pt idx="593">
                  <c:v>1.0605</c:v>
                </c:pt>
                <c:pt idx="594">
                  <c:v>1.0665</c:v>
                </c:pt>
                <c:pt idx="595">
                  <c:v>1.0612999999999999</c:v>
                </c:pt>
                <c:pt idx="596">
                  <c:v>1.0618000000000001</c:v>
                </c:pt>
                <c:pt idx="597">
                  <c:v>1.0643</c:v>
                </c:pt>
                <c:pt idx="598">
                  <c:v>1.073</c:v>
                </c:pt>
                <c:pt idx="599">
                  <c:v>1.0710999999999999</c:v>
                </c:pt>
                <c:pt idx="600">
                  <c:v>1.0717000000000001</c:v>
                </c:pt>
                <c:pt idx="601">
                  <c:v>1.0728</c:v>
                </c:pt>
                <c:pt idx="602">
                  <c:v>1.0868</c:v>
                </c:pt>
                <c:pt idx="603">
                  <c:v>1.0926</c:v>
                </c:pt>
                <c:pt idx="604">
                  <c:v>1.0904</c:v>
                </c:pt>
                <c:pt idx="605">
                  <c:v>1.0872999999999999</c:v>
                </c:pt>
                <c:pt idx="606">
                  <c:v>1.0894999999999999</c:v>
                </c:pt>
                <c:pt idx="607">
                  <c:v>1.0899000000000001</c:v>
                </c:pt>
                <c:pt idx="608">
                  <c:v>1.093</c:v>
                </c:pt>
                <c:pt idx="609">
                  <c:v>1.0886</c:v>
                </c:pt>
                <c:pt idx="610">
                  <c:v>1.0985</c:v>
                </c:pt>
                <c:pt idx="611">
                  <c:v>1.0998000000000001</c:v>
                </c:pt>
                <c:pt idx="612">
                  <c:v>1.0924</c:v>
                </c:pt>
                <c:pt idx="613">
                  <c:v>1.0873999999999999</c:v>
                </c:pt>
                <c:pt idx="614">
                  <c:v>1.0868</c:v>
                </c:pt>
                <c:pt idx="615">
                  <c:v>1.0861000000000001</c:v>
                </c:pt>
                <c:pt idx="616">
                  <c:v>1.0931</c:v>
                </c:pt>
                <c:pt idx="617">
                  <c:v>1.0974999999999999</c:v>
                </c:pt>
                <c:pt idx="618">
                  <c:v>1.1083000000000001</c:v>
                </c:pt>
                <c:pt idx="619">
                  <c:v>1.1158999999999999</c:v>
                </c:pt>
                <c:pt idx="620">
                  <c:v>1.1103000000000001</c:v>
                </c:pt>
                <c:pt idx="621">
                  <c:v>1.1206</c:v>
                </c:pt>
                <c:pt idx="622">
                  <c:v>1.1236999999999999</c:v>
                </c:pt>
                <c:pt idx="623">
                  <c:v>1.1183000000000001</c:v>
                </c:pt>
                <c:pt idx="624">
                  <c:v>1.1218999999999999</c:v>
                </c:pt>
                <c:pt idx="625">
                  <c:v>1.121</c:v>
                </c:pt>
                <c:pt idx="626">
                  <c:v>1.1183000000000001</c:v>
                </c:pt>
                <c:pt idx="627">
                  <c:v>1.1164000000000001</c:v>
                </c:pt>
                <c:pt idx="628">
                  <c:v>1.1186</c:v>
                </c:pt>
                <c:pt idx="629">
                  <c:v>1.1244000000000001</c:v>
                </c:pt>
                <c:pt idx="630">
                  <c:v>1.1213</c:v>
                </c:pt>
                <c:pt idx="631">
                  <c:v>1.1278999999999999</c:v>
                </c:pt>
                <c:pt idx="632">
                  <c:v>1.1254</c:v>
                </c:pt>
                <c:pt idx="633">
                  <c:v>1.1276999999999999</c:v>
                </c:pt>
                <c:pt idx="634">
                  <c:v>1.1256999999999999</c:v>
                </c:pt>
                <c:pt idx="635">
                  <c:v>1.1214</c:v>
                </c:pt>
                <c:pt idx="636">
                  <c:v>1.1194999999999999</c:v>
                </c:pt>
                <c:pt idx="637">
                  <c:v>1.1203000000000001</c:v>
                </c:pt>
                <c:pt idx="638">
                  <c:v>1.1211</c:v>
                </c:pt>
                <c:pt idx="639">
                  <c:v>1.1217999999999999</c:v>
                </c:pt>
                <c:pt idx="640">
                  <c:v>1.1145</c:v>
                </c:pt>
                <c:pt idx="641">
                  <c:v>1.1197999999999999</c:v>
                </c:pt>
                <c:pt idx="642">
                  <c:v>1.1149</c:v>
                </c:pt>
                <c:pt idx="643">
                  <c:v>1.1133999999999999</c:v>
                </c:pt>
                <c:pt idx="644">
                  <c:v>1.1168</c:v>
                </c:pt>
                <c:pt idx="645">
                  <c:v>1.1152</c:v>
                </c:pt>
                <c:pt idx="646">
                  <c:v>1.1194</c:v>
                </c:pt>
                <c:pt idx="647">
                  <c:v>1.1182000000000001</c:v>
                </c:pt>
                <c:pt idx="648">
                  <c:v>1.1338999999999999</c:v>
                </c:pt>
                <c:pt idx="649">
                  <c:v>1.1377999999999999</c:v>
                </c:pt>
                <c:pt idx="650">
                  <c:v>1.1440999999999999</c:v>
                </c:pt>
                <c:pt idx="651">
                  <c:v>1.1426000000000001</c:v>
                </c:pt>
                <c:pt idx="652">
                  <c:v>1.1364000000000001</c:v>
                </c:pt>
                <c:pt idx="653">
                  <c:v>1.1346000000000001</c:v>
                </c:pt>
                <c:pt idx="654">
                  <c:v>1.1352</c:v>
                </c:pt>
                <c:pt idx="655">
                  <c:v>1.1423000000000001</c:v>
                </c:pt>
                <c:pt idx="656">
                  <c:v>1.1400999999999999</c:v>
                </c:pt>
                <c:pt idx="657">
                  <c:v>1.1398999999999999</c:v>
                </c:pt>
                <c:pt idx="658">
                  <c:v>1.1467000000000001</c:v>
                </c:pt>
                <c:pt idx="659">
                  <c:v>1.1412</c:v>
                </c:pt>
                <c:pt idx="660">
                  <c:v>1.1397999999999999</c:v>
                </c:pt>
                <c:pt idx="661">
                  <c:v>1.147</c:v>
                </c:pt>
                <c:pt idx="662">
                  <c:v>1.1477999999999999</c:v>
                </c:pt>
              </c:numCache>
            </c:numRef>
          </c:val>
          <c:smooth val="0"/>
        </c:ser>
        <c:dLbls>
          <c:showLegendKey val="0"/>
          <c:showVal val="0"/>
          <c:showCatName val="0"/>
          <c:showSerName val="0"/>
          <c:showPercent val="0"/>
          <c:showBubbleSize val="0"/>
        </c:dLbls>
        <c:marker val="1"/>
        <c:smooth val="0"/>
        <c:axId val="1043977384"/>
        <c:axId val="401893624"/>
      </c:lineChart>
      <c:lineChart>
        <c:grouping val="standard"/>
        <c:varyColors val="0"/>
        <c:ser>
          <c:idx val="0"/>
          <c:order val="1"/>
          <c:tx>
            <c:strRef>
              <c:f>Sheet1!$C$4</c:f>
              <c:strCache>
                <c:ptCount val="1"/>
                <c:pt idx="0">
                  <c:v>EUR-USD</c:v>
                </c:pt>
              </c:strCache>
            </c:strRef>
          </c:tx>
          <c:spPr>
            <a:ln w="28575">
              <a:solidFill>
                <a:srgbClr val="DB0011"/>
              </a:solidFill>
            </a:ln>
          </c:spPr>
          <c:marker>
            <c:symbol val="none"/>
          </c:marker>
          <c:cat>
            <c:numRef>
              <c:f>Sheet1!$B$8:$B$9000</c:f>
              <c:numCache>
                <c:formatCode>m/d/yyyy</c:formatCode>
                <c:ptCount val="8993"/>
                <c:pt idx="0">
                  <c:v>42005</c:v>
                </c:pt>
                <c:pt idx="1">
                  <c:v>42006</c:v>
                </c:pt>
                <c:pt idx="2">
                  <c:v>42009</c:v>
                </c:pt>
                <c:pt idx="3">
                  <c:v>42010</c:v>
                </c:pt>
                <c:pt idx="4">
                  <c:v>42011</c:v>
                </c:pt>
                <c:pt idx="5">
                  <c:v>42012</c:v>
                </c:pt>
                <c:pt idx="6">
                  <c:v>42013</c:v>
                </c:pt>
                <c:pt idx="7">
                  <c:v>42016</c:v>
                </c:pt>
                <c:pt idx="8">
                  <c:v>42017</c:v>
                </c:pt>
                <c:pt idx="9">
                  <c:v>42018</c:v>
                </c:pt>
                <c:pt idx="10">
                  <c:v>42019</c:v>
                </c:pt>
                <c:pt idx="11">
                  <c:v>42020</c:v>
                </c:pt>
                <c:pt idx="12">
                  <c:v>42023</c:v>
                </c:pt>
                <c:pt idx="13">
                  <c:v>42024</c:v>
                </c:pt>
                <c:pt idx="14">
                  <c:v>42025</c:v>
                </c:pt>
                <c:pt idx="15">
                  <c:v>42026</c:v>
                </c:pt>
                <c:pt idx="16">
                  <c:v>42027</c:v>
                </c:pt>
                <c:pt idx="17">
                  <c:v>42030</c:v>
                </c:pt>
                <c:pt idx="18">
                  <c:v>42031</c:v>
                </c:pt>
                <c:pt idx="19">
                  <c:v>42032</c:v>
                </c:pt>
                <c:pt idx="20">
                  <c:v>42033</c:v>
                </c:pt>
                <c:pt idx="21">
                  <c:v>42034</c:v>
                </c:pt>
                <c:pt idx="22">
                  <c:v>42037</c:v>
                </c:pt>
                <c:pt idx="23">
                  <c:v>42038</c:v>
                </c:pt>
                <c:pt idx="24">
                  <c:v>42039</c:v>
                </c:pt>
                <c:pt idx="25">
                  <c:v>42040</c:v>
                </c:pt>
                <c:pt idx="26">
                  <c:v>42041</c:v>
                </c:pt>
                <c:pt idx="27">
                  <c:v>42044</c:v>
                </c:pt>
                <c:pt idx="28">
                  <c:v>42045</c:v>
                </c:pt>
                <c:pt idx="29">
                  <c:v>42046</c:v>
                </c:pt>
                <c:pt idx="30">
                  <c:v>42047</c:v>
                </c:pt>
                <c:pt idx="31">
                  <c:v>42048</c:v>
                </c:pt>
                <c:pt idx="32">
                  <c:v>42051</c:v>
                </c:pt>
                <c:pt idx="33">
                  <c:v>42052</c:v>
                </c:pt>
                <c:pt idx="34">
                  <c:v>42053</c:v>
                </c:pt>
                <c:pt idx="35">
                  <c:v>42054</c:v>
                </c:pt>
                <c:pt idx="36">
                  <c:v>42055</c:v>
                </c:pt>
                <c:pt idx="37">
                  <c:v>42058</c:v>
                </c:pt>
                <c:pt idx="38">
                  <c:v>42059</c:v>
                </c:pt>
                <c:pt idx="39">
                  <c:v>42060</c:v>
                </c:pt>
                <c:pt idx="40">
                  <c:v>42061</c:v>
                </c:pt>
                <c:pt idx="41">
                  <c:v>42062</c:v>
                </c:pt>
                <c:pt idx="42">
                  <c:v>42065</c:v>
                </c:pt>
                <c:pt idx="43">
                  <c:v>42066</c:v>
                </c:pt>
                <c:pt idx="44">
                  <c:v>42067</c:v>
                </c:pt>
                <c:pt idx="45">
                  <c:v>42068</c:v>
                </c:pt>
                <c:pt idx="46">
                  <c:v>42069</c:v>
                </c:pt>
                <c:pt idx="47">
                  <c:v>42072</c:v>
                </c:pt>
                <c:pt idx="48">
                  <c:v>42073</c:v>
                </c:pt>
                <c:pt idx="49">
                  <c:v>42074</c:v>
                </c:pt>
                <c:pt idx="50">
                  <c:v>42075</c:v>
                </c:pt>
                <c:pt idx="51">
                  <c:v>42076</c:v>
                </c:pt>
                <c:pt idx="52">
                  <c:v>42079</c:v>
                </c:pt>
                <c:pt idx="53">
                  <c:v>42080</c:v>
                </c:pt>
                <c:pt idx="54">
                  <c:v>42081</c:v>
                </c:pt>
                <c:pt idx="55">
                  <c:v>42082</c:v>
                </c:pt>
                <c:pt idx="56">
                  <c:v>42083</c:v>
                </c:pt>
                <c:pt idx="57">
                  <c:v>42086</c:v>
                </c:pt>
                <c:pt idx="58">
                  <c:v>42087</c:v>
                </c:pt>
                <c:pt idx="59">
                  <c:v>42088</c:v>
                </c:pt>
                <c:pt idx="60">
                  <c:v>42089</c:v>
                </c:pt>
                <c:pt idx="61">
                  <c:v>42090</c:v>
                </c:pt>
                <c:pt idx="62">
                  <c:v>42093</c:v>
                </c:pt>
                <c:pt idx="63">
                  <c:v>42094</c:v>
                </c:pt>
                <c:pt idx="64">
                  <c:v>42095</c:v>
                </c:pt>
                <c:pt idx="65">
                  <c:v>42096</c:v>
                </c:pt>
                <c:pt idx="66">
                  <c:v>42097</c:v>
                </c:pt>
                <c:pt idx="67">
                  <c:v>42100</c:v>
                </c:pt>
                <c:pt idx="68">
                  <c:v>42101</c:v>
                </c:pt>
                <c:pt idx="69">
                  <c:v>42102</c:v>
                </c:pt>
                <c:pt idx="70">
                  <c:v>42103</c:v>
                </c:pt>
                <c:pt idx="71">
                  <c:v>42104</c:v>
                </c:pt>
                <c:pt idx="72">
                  <c:v>42107</c:v>
                </c:pt>
                <c:pt idx="73">
                  <c:v>42108</c:v>
                </c:pt>
                <c:pt idx="74">
                  <c:v>42109</c:v>
                </c:pt>
                <c:pt idx="75">
                  <c:v>42110</c:v>
                </c:pt>
                <c:pt idx="76">
                  <c:v>42111</c:v>
                </c:pt>
                <c:pt idx="77">
                  <c:v>42114</c:v>
                </c:pt>
                <c:pt idx="78">
                  <c:v>42115</c:v>
                </c:pt>
                <c:pt idx="79">
                  <c:v>42116</c:v>
                </c:pt>
                <c:pt idx="80">
                  <c:v>42117</c:v>
                </c:pt>
                <c:pt idx="81">
                  <c:v>42118</c:v>
                </c:pt>
                <c:pt idx="82">
                  <c:v>42121</c:v>
                </c:pt>
                <c:pt idx="83">
                  <c:v>42122</c:v>
                </c:pt>
                <c:pt idx="84">
                  <c:v>42123</c:v>
                </c:pt>
                <c:pt idx="85">
                  <c:v>42124</c:v>
                </c:pt>
                <c:pt idx="86">
                  <c:v>42125</c:v>
                </c:pt>
                <c:pt idx="87">
                  <c:v>42128</c:v>
                </c:pt>
                <c:pt idx="88">
                  <c:v>42129</c:v>
                </c:pt>
                <c:pt idx="89">
                  <c:v>42130</c:v>
                </c:pt>
                <c:pt idx="90">
                  <c:v>42131</c:v>
                </c:pt>
                <c:pt idx="91">
                  <c:v>42132</c:v>
                </c:pt>
                <c:pt idx="92">
                  <c:v>42135</c:v>
                </c:pt>
                <c:pt idx="93">
                  <c:v>42136</c:v>
                </c:pt>
                <c:pt idx="94">
                  <c:v>42137</c:v>
                </c:pt>
                <c:pt idx="95">
                  <c:v>42138</c:v>
                </c:pt>
                <c:pt idx="96">
                  <c:v>42139</c:v>
                </c:pt>
                <c:pt idx="97">
                  <c:v>42142</c:v>
                </c:pt>
                <c:pt idx="98">
                  <c:v>42143</c:v>
                </c:pt>
                <c:pt idx="99">
                  <c:v>42144</c:v>
                </c:pt>
                <c:pt idx="100">
                  <c:v>42145</c:v>
                </c:pt>
                <c:pt idx="101">
                  <c:v>42146</c:v>
                </c:pt>
                <c:pt idx="102">
                  <c:v>42149</c:v>
                </c:pt>
                <c:pt idx="103">
                  <c:v>42150</c:v>
                </c:pt>
                <c:pt idx="104">
                  <c:v>42151</c:v>
                </c:pt>
                <c:pt idx="105">
                  <c:v>42152</c:v>
                </c:pt>
                <c:pt idx="106">
                  <c:v>42153</c:v>
                </c:pt>
                <c:pt idx="107">
                  <c:v>42156</c:v>
                </c:pt>
                <c:pt idx="108">
                  <c:v>42157</c:v>
                </c:pt>
                <c:pt idx="109">
                  <c:v>42158</c:v>
                </c:pt>
                <c:pt idx="110">
                  <c:v>42159</c:v>
                </c:pt>
                <c:pt idx="111">
                  <c:v>42160</c:v>
                </c:pt>
                <c:pt idx="112">
                  <c:v>42163</c:v>
                </c:pt>
                <c:pt idx="113">
                  <c:v>42164</c:v>
                </c:pt>
                <c:pt idx="114">
                  <c:v>42165</c:v>
                </c:pt>
                <c:pt idx="115">
                  <c:v>42166</c:v>
                </c:pt>
                <c:pt idx="116">
                  <c:v>42167</c:v>
                </c:pt>
                <c:pt idx="117">
                  <c:v>42170</c:v>
                </c:pt>
                <c:pt idx="118">
                  <c:v>42171</c:v>
                </c:pt>
                <c:pt idx="119">
                  <c:v>42172</c:v>
                </c:pt>
                <c:pt idx="120">
                  <c:v>42173</c:v>
                </c:pt>
                <c:pt idx="121">
                  <c:v>42174</c:v>
                </c:pt>
                <c:pt idx="122">
                  <c:v>42177</c:v>
                </c:pt>
                <c:pt idx="123">
                  <c:v>42178</c:v>
                </c:pt>
                <c:pt idx="124">
                  <c:v>42179</c:v>
                </c:pt>
                <c:pt idx="125">
                  <c:v>42180</c:v>
                </c:pt>
                <c:pt idx="126">
                  <c:v>42181</c:v>
                </c:pt>
                <c:pt idx="127">
                  <c:v>42184</c:v>
                </c:pt>
                <c:pt idx="128">
                  <c:v>42185</c:v>
                </c:pt>
                <c:pt idx="129">
                  <c:v>42186</c:v>
                </c:pt>
                <c:pt idx="130">
                  <c:v>42187</c:v>
                </c:pt>
                <c:pt idx="131">
                  <c:v>42188</c:v>
                </c:pt>
                <c:pt idx="132">
                  <c:v>42191</c:v>
                </c:pt>
                <c:pt idx="133">
                  <c:v>42192</c:v>
                </c:pt>
                <c:pt idx="134">
                  <c:v>42193</c:v>
                </c:pt>
                <c:pt idx="135">
                  <c:v>42194</c:v>
                </c:pt>
                <c:pt idx="136">
                  <c:v>42195</c:v>
                </c:pt>
                <c:pt idx="137">
                  <c:v>42198</c:v>
                </c:pt>
                <c:pt idx="138">
                  <c:v>42199</c:v>
                </c:pt>
                <c:pt idx="139">
                  <c:v>42200</c:v>
                </c:pt>
                <c:pt idx="140">
                  <c:v>42201</c:v>
                </c:pt>
                <c:pt idx="141">
                  <c:v>42202</c:v>
                </c:pt>
                <c:pt idx="142">
                  <c:v>42205</c:v>
                </c:pt>
                <c:pt idx="143">
                  <c:v>42206</c:v>
                </c:pt>
                <c:pt idx="144">
                  <c:v>42207</c:v>
                </c:pt>
                <c:pt idx="145">
                  <c:v>42208</c:v>
                </c:pt>
                <c:pt idx="146">
                  <c:v>42209</c:v>
                </c:pt>
                <c:pt idx="147">
                  <c:v>42212</c:v>
                </c:pt>
                <c:pt idx="148">
                  <c:v>42213</c:v>
                </c:pt>
                <c:pt idx="149">
                  <c:v>42214</c:v>
                </c:pt>
                <c:pt idx="150">
                  <c:v>42215</c:v>
                </c:pt>
                <c:pt idx="151">
                  <c:v>42216</c:v>
                </c:pt>
                <c:pt idx="152">
                  <c:v>42219</c:v>
                </c:pt>
                <c:pt idx="153">
                  <c:v>42220</c:v>
                </c:pt>
                <c:pt idx="154">
                  <c:v>42221</c:v>
                </c:pt>
                <c:pt idx="155">
                  <c:v>42222</c:v>
                </c:pt>
                <c:pt idx="156">
                  <c:v>42223</c:v>
                </c:pt>
                <c:pt idx="157">
                  <c:v>42226</c:v>
                </c:pt>
                <c:pt idx="158">
                  <c:v>42227</c:v>
                </c:pt>
                <c:pt idx="159">
                  <c:v>42228</c:v>
                </c:pt>
                <c:pt idx="160">
                  <c:v>42229</c:v>
                </c:pt>
                <c:pt idx="161">
                  <c:v>42230</c:v>
                </c:pt>
                <c:pt idx="162">
                  <c:v>42233</c:v>
                </c:pt>
                <c:pt idx="163">
                  <c:v>42234</c:v>
                </c:pt>
                <c:pt idx="164">
                  <c:v>42235</c:v>
                </c:pt>
                <c:pt idx="165">
                  <c:v>42236</c:v>
                </c:pt>
                <c:pt idx="166">
                  <c:v>42237</c:v>
                </c:pt>
                <c:pt idx="167">
                  <c:v>42240</c:v>
                </c:pt>
                <c:pt idx="168">
                  <c:v>42241</c:v>
                </c:pt>
                <c:pt idx="169">
                  <c:v>42242</c:v>
                </c:pt>
                <c:pt idx="170">
                  <c:v>42243</c:v>
                </c:pt>
                <c:pt idx="171">
                  <c:v>42244</c:v>
                </c:pt>
                <c:pt idx="172">
                  <c:v>42247</c:v>
                </c:pt>
                <c:pt idx="173">
                  <c:v>42248</c:v>
                </c:pt>
                <c:pt idx="174">
                  <c:v>42249</c:v>
                </c:pt>
                <c:pt idx="175">
                  <c:v>42250</c:v>
                </c:pt>
                <c:pt idx="176">
                  <c:v>42251</c:v>
                </c:pt>
                <c:pt idx="177">
                  <c:v>42254</c:v>
                </c:pt>
                <c:pt idx="178">
                  <c:v>42255</c:v>
                </c:pt>
                <c:pt idx="179">
                  <c:v>42256</c:v>
                </c:pt>
                <c:pt idx="180">
                  <c:v>42257</c:v>
                </c:pt>
                <c:pt idx="181">
                  <c:v>42258</c:v>
                </c:pt>
                <c:pt idx="182">
                  <c:v>42261</c:v>
                </c:pt>
                <c:pt idx="183">
                  <c:v>42262</c:v>
                </c:pt>
                <c:pt idx="184">
                  <c:v>42263</c:v>
                </c:pt>
                <c:pt idx="185">
                  <c:v>42264</c:v>
                </c:pt>
                <c:pt idx="186">
                  <c:v>42265</c:v>
                </c:pt>
                <c:pt idx="187">
                  <c:v>42268</c:v>
                </c:pt>
                <c:pt idx="188">
                  <c:v>42269</c:v>
                </c:pt>
                <c:pt idx="189">
                  <c:v>42270</c:v>
                </c:pt>
                <c:pt idx="190">
                  <c:v>42271</c:v>
                </c:pt>
                <c:pt idx="191">
                  <c:v>42272</c:v>
                </c:pt>
                <c:pt idx="192">
                  <c:v>42275</c:v>
                </c:pt>
                <c:pt idx="193">
                  <c:v>42276</c:v>
                </c:pt>
                <c:pt idx="194">
                  <c:v>42277</c:v>
                </c:pt>
                <c:pt idx="195">
                  <c:v>42278</c:v>
                </c:pt>
                <c:pt idx="196">
                  <c:v>42279</c:v>
                </c:pt>
                <c:pt idx="197">
                  <c:v>42282</c:v>
                </c:pt>
                <c:pt idx="198">
                  <c:v>42283</c:v>
                </c:pt>
                <c:pt idx="199">
                  <c:v>42284</c:v>
                </c:pt>
                <c:pt idx="200">
                  <c:v>42285</c:v>
                </c:pt>
                <c:pt idx="201">
                  <c:v>42286</c:v>
                </c:pt>
                <c:pt idx="202">
                  <c:v>42289</c:v>
                </c:pt>
                <c:pt idx="203">
                  <c:v>42290</c:v>
                </c:pt>
                <c:pt idx="204">
                  <c:v>42291</c:v>
                </c:pt>
                <c:pt idx="205">
                  <c:v>42292</c:v>
                </c:pt>
                <c:pt idx="206">
                  <c:v>42293</c:v>
                </c:pt>
                <c:pt idx="207">
                  <c:v>42296</c:v>
                </c:pt>
                <c:pt idx="208">
                  <c:v>42297</c:v>
                </c:pt>
                <c:pt idx="209">
                  <c:v>42298</c:v>
                </c:pt>
                <c:pt idx="210">
                  <c:v>42299</c:v>
                </c:pt>
                <c:pt idx="211">
                  <c:v>42300</c:v>
                </c:pt>
                <c:pt idx="212">
                  <c:v>42303</c:v>
                </c:pt>
                <c:pt idx="213">
                  <c:v>42304</c:v>
                </c:pt>
                <c:pt idx="214">
                  <c:v>42305</c:v>
                </c:pt>
                <c:pt idx="215">
                  <c:v>42306</c:v>
                </c:pt>
                <c:pt idx="216">
                  <c:v>42307</c:v>
                </c:pt>
                <c:pt idx="217">
                  <c:v>42310</c:v>
                </c:pt>
                <c:pt idx="218">
                  <c:v>42311</c:v>
                </c:pt>
                <c:pt idx="219">
                  <c:v>42312</c:v>
                </c:pt>
                <c:pt idx="220">
                  <c:v>42313</c:v>
                </c:pt>
                <c:pt idx="221">
                  <c:v>42314</c:v>
                </c:pt>
                <c:pt idx="222">
                  <c:v>42317</c:v>
                </c:pt>
                <c:pt idx="223">
                  <c:v>42318</c:v>
                </c:pt>
                <c:pt idx="224">
                  <c:v>42319</c:v>
                </c:pt>
                <c:pt idx="225">
                  <c:v>42320</c:v>
                </c:pt>
                <c:pt idx="226">
                  <c:v>42321</c:v>
                </c:pt>
                <c:pt idx="227">
                  <c:v>42324</c:v>
                </c:pt>
                <c:pt idx="228">
                  <c:v>42325</c:v>
                </c:pt>
                <c:pt idx="229">
                  <c:v>42326</c:v>
                </c:pt>
                <c:pt idx="230">
                  <c:v>42327</c:v>
                </c:pt>
                <c:pt idx="231">
                  <c:v>42328</c:v>
                </c:pt>
                <c:pt idx="232">
                  <c:v>42331</c:v>
                </c:pt>
                <c:pt idx="233">
                  <c:v>42332</c:v>
                </c:pt>
                <c:pt idx="234">
                  <c:v>42333</c:v>
                </c:pt>
                <c:pt idx="235">
                  <c:v>42334</c:v>
                </c:pt>
                <c:pt idx="236">
                  <c:v>42335</c:v>
                </c:pt>
                <c:pt idx="237">
                  <c:v>42338</c:v>
                </c:pt>
                <c:pt idx="238">
                  <c:v>42339</c:v>
                </c:pt>
                <c:pt idx="239">
                  <c:v>42340</c:v>
                </c:pt>
                <c:pt idx="240">
                  <c:v>42341</c:v>
                </c:pt>
                <c:pt idx="241">
                  <c:v>42342</c:v>
                </c:pt>
                <c:pt idx="242">
                  <c:v>42345</c:v>
                </c:pt>
                <c:pt idx="243">
                  <c:v>42346</c:v>
                </c:pt>
                <c:pt idx="244">
                  <c:v>42347</c:v>
                </c:pt>
                <c:pt idx="245">
                  <c:v>42348</c:v>
                </c:pt>
                <c:pt idx="246">
                  <c:v>42349</c:v>
                </c:pt>
                <c:pt idx="247">
                  <c:v>42352</c:v>
                </c:pt>
                <c:pt idx="248">
                  <c:v>42353</c:v>
                </c:pt>
                <c:pt idx="249">
                  <c:v>42354</c:v>
                </c:pt>
                <c:pt idx="250">
                  <c:v>42355</c:v>
                </c:pt>
                <c:pt idx="251">
                  <c:v>42356</c:v>
                </c:pt>
                <c:pt idx="252">
                  <c:v>42359</c:v>
                </c:pt>
                <c:pt idx="253">
                  <c:v>42360</c:v>
                </c:pt>
                <c:pt idx="254">
                  <c:v>42361</c:v>
                </c:pt>
                <c:pt idx="255">
                  <c:v>42362</c:v>
                </c:pt>
                <c:pt idx="256">
                  <c:v>42363</c:v>
                </c:pt>
                <c:pt idx="257">
                  <c:v>42366</c:v>
                </c:pt>
                <c:pt idx="258">
                  <c:v>42367</c:v>
                </c:pt>
                <c:pt idx="259">
                  <c:v>42368</c:v>
                </c:pt>
                <c:pt idx="260">
                  <c:v>42369</c:v>
                </c:pt>
                <c:pt idx="261">
                  <c:v>42370</c:v>
                </c:pt>
                <c:pt idx="262">
                  <c:v>42373</c:v>
                </c:pt>
                <c:pt idx="263">
                  <c:v>42374</c:v>
                </c:pt>
                <c:pt idx="264">
                  <c:v>42375</c:v>
                </c:pt>
                <c:pt idx="265">
                  <c:v>42376</c:v>
                </c:pt>
                <c:pt idx="266">
                  <c:v>42377</c:v>
                </c:pt>
                <c:pt idx="267">
                  <c:v>42380</c:v>
                </c:pt>
                <c:pt idx="268">
                  <c:v>42381</c:v>
                </c:pt>
                <c:pt idx="269">
                  <c:v>42382</c:v>
                </c:pt>
                <c:pt idx="270">
                  <c:v>42383</c:v>
                </c:pt>
                <c:pt idx="271">
                  <c:v>42384</c:v>
                </c:pt>
                <c:pt idx="272">
                  <c:v>42387</c:v>
                </c:pt>
                <c:pt idx="273">
                  <c:v>42388</c:v>
                </c:pt>
                <c:pt idx="274">
                  <c:v>42389</c:v>
                </c:pt>
                <c:pt idx="275">
                  <c:v>42390</c:v>
                </c:pt>
                <c:pt idx="276">
                  <c:v>42391</c:v>
                </c:pt>
                <c:pt idx="277">
                  <c:v>42394</c:v>
                </c:pt>
                <c:pt idx="278">
                  <c:v>42395</c:v>
                </c:pt>
                <c:pt idx="279">
                  <c:v>42396</c:v>
                </c:pt>
                <c:pt idx="280">
                  <c:v>42397</c:v>
                </c:pt>
                <c:pt idx="281">
                  <c:v>42398</c:v>
                </c:pt>
                <c:pt idx="282">
                  <c:v>42401</c:v>
                </c:pt>
                <c:pt idx="283">
                  <c:v>42402</c:v>
                </c:pt>
                <c:pt idx="284">
                  <c:v>42403</c:v>
                </c:pt>
                <c:pt idx="285">
                  <c:v>42404</c:v>
                </c:pt>
                <c:pt idx="286">
                  <c:v>42405</c:v>
                </c:pt>
                <c:pt idx="287">
                  <c:v>42408</c:v>
                </c:pt>
                <c:pt idx="288">
                  <c:v>42409</c:v>
                </c:pt>
                <c:pt idx="289">
                  <c:v>42410</c:v>
                </c:pt>
                <c:pt idx="290">
                  <c:v>42411</c:v>
                </c:pt>
                <c:pt idx="291">
                  <c:v>42412</c:v>
                </c:pt>
                <c:pt idx="292">
                  <c:v>42415</c:v>
                </c:pt>
                <c:pt idx="293">
                  <c:v>42416</c:v>
                </c:pt>
                <c:pt idx="294">
                  <c:v>42417</c:v>
                </c:pt>
                <c:pt idx="295">
                  <c:v>42418</c:v>
                </c:pt>
                <c:pt idx="296">
                  <c:v>42419</c:v>
                </c:pt>
                <c:pt idx="297">
                  <c:v>42422</c:v>
                </c:pt>
                <c:pt idx="298">
                  <c:v>42423</c:v>
                </c:pt>
                <c:pt idx="299">
                  <c:v>42424</c:v>
                </c:pt>
                <c:pt idx="300">
                  <c:v>42425</c:v>
                </c:pt>
                <c:pt idx="301">
                  <c:v>42426</c:v>
                </c:pt>
                <c:pt idx="302">
                  <c:v>42429</c:v>
                </c:pt>
                <c:pt idx="303">
                  <c:v>42430</c:v>
                </c:pt>
                <c:pt idx="304">
                  <c:v>42431</c:v>
                </c:pt>
                <c:pt idx="305">
                  <c:v>42432</c:v>
                </c:pt>
                <c:pt idx="306">
                  <c:v>42433</c:v>
                </c:pt>
                <c:pt idx="307">
                  <c:v>42436</c:v>
                </c:pt>
                <c:pt idx="308">
                  <c:v>42437</c:v>
                </c:pt>
                <c:pt idx="309">
                  <c:v>42438</c:v>
                </c:pt>
                <c:pt idx="310">
                  <c:v>42439</c:v>
                </c:pt>
                <c:pt idx="311">
                  <c:v>42440</c:v>
                </c:pt>
                <c:pt idx="312">
                  <c:v>42443</c:v>
                </c:pt>
                <c:pt idx="313">
                  <c:v>42444</c:v>
                </c:pt>
                <c:pt idx="314">
                  <c:v>42445</c:v>
                </c:pt>
                <c:pt idx="315">
                  <c:v>42446</c:v>
                </c:pt>
                <c:pt idx="316">
                  <c:v>42447</c:v>
                </c:pt>
                <c:pt idx="317">
                  <c:v>42450</c:v>
                </c:pt>
                <c:pt idx="318">
                  <c:v>42451</c:v>
                </c:pt>
                <c:pt idx="319">
                  <c:v>42452</c:v>
                </c:pt>
                <c:pt idx="320">
                  <c:v>42453</c:v>
                </c:pt>
                <c:pt idx="321">
                  <c:v>42454</c:v>
                </c:pt>
                <c:pt idx="322">
                  <c:v>42457</c:v>
                </c:pt>
                <c:pt idx="323">
                  <c:v>42458</c:v>
                </c:pt>
                <c:pt idx="324">
                  <c:v>42459</c:v>
                </c:pt>
                <c:pt idx="325">
                  <c:v>42460</c:v>
                </c:pt>
                <c:pt idx="326">
                  <c:v>42461</c:v>
                </c:pt>
                <c:pt idx="327">
                  <c:v>42464</c:v>
                </c:pt>
                <c:pt idx="328">
                  <c:v>42465</c:v>
                </c:pt>
                <c:pt idx="329">
                  <c:v>42466</c:v>
                </c:pt>
                <c:pt idx="330">
                  <c:v>42467</c:v>
                </c:pt>
                <c:pt idx="331">
                  <c:v>42468</c:v>
                </c:pt>
                <c:pt idx="332">
                  <c:v>42471</c:v>
                </c:pt>
                <c:pt idx="333">
                  <c:v>42472</c:v>
                </c:pt>
                <c:pt idx="334">
                  <c:v>42473</c:v>
                </c:pt>
                <c:pt idx="335">
                  <c:v>42474</c:v>
                </c:pt>
                <c:pt idx="336">
                  <c:v>42475</c:v>
                </c:pt>
                <c:pt idx="337">
                  <c:v>42478</c:v>
                </c:pt>
                <c:pt idx="338">
                  <c:v>42479</c:v>
                </c:pt>
                <c:pt idx="339">
                  <c:v>42480</c:v>
                </c:pt>
                <c:pt idx="340">
                  <c:v>42481</c:v>
                </c:pt>
                <c:pt idx="341">
                  <c:v>42482</c:v>
                </c:pt>
                <c:pt idx="342">
                  <c:v>42485</c:v>
                </c:pt>
                <c:pt idx="343">
                  <c:v>42486</c:v>
                </c:pt>
                <c:pt idx="344">
                  <c:v>42487</c:v>
                </c:pt>
                <c:pt idx="345">
                  <c:v>42488</c:v>
                </c:pt>
                <c:pt idx="346">
                  <c:v>42489</c:v>
                </c:pt>
                <c:pt idx="347">
                  <c:v>42492</c:v>
                </c:pt>
                <c:pt idx="348">
                  <c:v>42493</c:v>
                </c:pt>
                <c:pt idx="349">
                  <c:v>42494</c:v>
                </c:pt>
                <c:pt idx="350">
                  <c:v>42495</c:v>
                </c:pt>
                <c:pt idx="351">
                  <c:v>42496</c:v>
                </c:pt>
                <c:pt idx="352">
                  <c:v>42499</c:v>
                </c:pt>
                <c:pt idx="353">
                  <c:v>42500</c:v>
                </c:pt>
                <c:pt idx="354">
                  <c:v>42501</c:v>
                </c:pt>
                <c:pt idx="355">
                  <c:v>42502</c:v>
                </c:pt>
                <c:pt idx="356">
                  <c:v>42503</c:v>
                </c:pt>
                <c:pt idx="357">
                  <c:v>42506</c:v>
                </c:pt>
                <c:pt idx="358">
                  <c:v>42507</c:v>
                </c:pt>
                <c:pt idx="359">
                  <c:v>42508</c:v>
                </c:pt>
                <c:pt idx="360">
                  <c:v>42509</c:v>
                </c:pt>
                <c:pt idx="361">
                  <c:v>42510</c:v>
                </c:pt>
                <c:pt idx="362">
                  <c:v>42513</c:v>
                </c:pt>
                <c:pt idx="363">
                  <c:v>42514</c:v>
                </c:pt>
                <c:pt idx="364">
                  <c:v>42515</c:v>
                </c:pt>
                <c:pt idx="365">
                  <c:v>42516</c:v>
                </c:pt>
                <c:pt idx="366">
                  <c:v>42517</c:v>
                </c:pt>
                <c:pt idx="367">
                  <c:v>42520</c:v>
                </c:pt>
                <c:pt idx="368">
                  <c:v>42521</c:v>
                </c:pt>
                <c:pt idx="369">
                  <c:v>42522</c:v>
                </c:pt>
                <c:pt idx="370">
                  <c:v>42523</c:v>
                </c:pt>
                <c:pt idx="371">
                  <c:v>42524</c:v>
                </c:pt>
                <c:pt idx="372">
                  <c:v>42527</c:v>
                </c:pt>
                <c:pt idx="373">
                  <c:v>42528</c:v>
                </c:pt>
                <c:pt idx="374">
                  <c:v>42529</c:v>
                </c:pt>
                <c:pt idx="375">
                  <c:v>42530</c:v>
                </c:pt>
                <c:pt idx="376">
                  <c:v>42531</c:v>
                </c:pt>
                <c:pt idx="377">
                  <c:v>42534</c:v>
                </c:pt>
                <c:pt idx="378">
                  <c:v>42535</c:v>
                </c:pt>
                <c:pt idx="379">
                  <c:v>42536</c:v>
                </c:pt>
                <c:pt idx="380">
                  <c:v>42537</c:v>
                </c:pt>
                <c:pt idx="381">
                  <c:v>42538</c:v>
                </c:pt>
                <c:pt idx="382">
                  <c:v>42541</c:v>
                </c:pt>
                <c:pt idx="383">
                  <c:v>42542</c:v>
                </c:pt>
                <c:pt idx="384">
                  <c:v>42543</c:v>
                </c:pt>
                <c:pt idx="385">
                  <c:v>42544</c:v>
                </c:pt>
                <c:pt idx="386">
                  <c:v>42545</c:v>
                </c:pt>
                <c:pt idx="387">
                  <c:v>42548</c:v>
                </c:pt>
                <c:pt idx="388">
                  <c:v>42549</c:v>
                </c:pt>
                <c:pt idx="389">
                  <c:v>42550</c:v>
                </c:pt>
                <c:pt idx="390">
                  <c:v>42551</c:v>
                </c:pt>
                <c:pt idx="391">
                  <c:v>42552</c:v>
                </c:pt>
                <c:pt idx="392">
                  <c:v>42555</c:v>
                </c:pt>
                <c:pt idx="393">
                  <c:v>42556</c:v>
                </c:pt>
                <c:pt idx="394">
                  <c:v>42557</c:v>
                </c:pt>
                <c:pt idx="395">
                  <c:v>42558</c:v>
                </c:pt>
                <c:pt idx="396">
                  <c:v>42559</c:v>
                </c:pt>
                <c:pt idx="397">
                  <c:v>42562</c:v>
                </c:pt>
                <c:pt idx="398">
                  <c:v>42563</c:v>
                </c:pt>
                <c:pt idx="399">
                  <c:v>42564</c:v>
                </c:pt>
                <c:pt idx="400">
                  <c:v>42565</c:v>
                </c:pt>
                <c:pt idx="401">
                  <c:v>42566</c:v>
                </c:pt>
                <c:pt idx="402">
                  <c:v>42569</c:v>
                </c:pt>
                <c:pt idx="403">
                  <c:v>42570</c:v>
                </c:pt>
                <c:pt idx="404">
                  <c:v>42571</c:v>
                </c:pt>
                <c:pt idx="405">
                  <c:v>42572</c:v>
                </c:pt>
                <c:pt idx="406">
                  <c:v>42573</c:v>
                </c:pt>
                <c:pt idx="407">
                  <c:v>42576</c:v>
                </c:pt>
                <c:pt idx="408">
                  <c:v>42577</c:v>
                </c:pt>
                <c:pt idx="409">
                  <c:v>42578</c:v>
                </c:pt>
                <c:pt idx="410">
                  <c:v>42579</c:v>
                </c:pt>
                <c:pt idx="411">
                  <c:v>42580</c:v>
                </c:pt>
                <c:pt idx="412">
                  <c:v>42583</c:v>
                </c:pt>
                <c:pt idx="413">
                  <c:v>42584</c:v>
                </c:pt>
                <c:pt idx="414">
                  <c:v>42585</c:v>
                </c:pt>
                <c:pt idx="415">
                  <c:v>42586</c:v>
                </c:pt>
                <c:pt idx="416">
                  <c:v>42587</c:v>
                </c:pt>
                <c:pt idx="417">
                  <c:v>42590</c:v>
                </c:pt>
                <c:pt idx="418">
                  <c:v>42591</c:v>
                </c:pt>
                <c:pt idx="419">
                  <c:v>42592</c:v>
                </c:pt>
                <c:pt idx="420">
                  <c:v>42593</c:v>
                </c:pt>
                <c:pt idx="421">
                  <c:v>42594</c:v>
                </c:pt>
                <c:pt idx="422">
                  <c:v>42597</c:v>
                </c:pt>
                <c:pt idx="423">
                  <c:v>42598</c:v>
                </c:pt>
                <c:pt idx="424">
                  <c:v>42599</c:v>
                </c:pt>
                <c:pt idx="425">
                  <c:v>42600</c:v>
                </c:pt>
                <c:pt idx="426">
                  <c:v>42601</c:v>
                </c:pt>
                <c:pt idx="427">
                  <c:v>42604</c:v>
                </c:pt>
                <c:pt idx="428">
                  <c:v>42605</c:v>
                </c:pt>
                <c:pt idx="429">
                  <c:v>42606</c:v>
                </c:pt>
                <c:pt idx="430">
                  <c:v>42607</c:v>
                </c:pt>
                <c:pt idx="431">
                  <c:v>42608</c:v>
                </c:pt>
                <c:pt idx="432">
                  <c:v>42611</c:v>
                </c:pt>
                <c:pt idx="433">
                  <c:v>42612</c:v>
                </c:pt>
                <c:pt idx="434">
                  <c:v>42613</c:v>
                </c:pt>
                <c:pt idx="435">
                  <c:v>42614</c:v>
                </c:pt>
                <c:pt idx="436">
                  <c:v>42615</c:v>
                </c:pt>
                <c:pt idx="437">
                  <c:v>42618</c:v>
                </c:pt>
                <c:pt idx="438">
                  <c:v>42619</c:v>
                </c:pt>
                <c:pt idx="439">
                  <c:v>42620</c:v>
                </c:pt>
                <c:pt idx="440">
                  <c:v>42621</c:v>
                </c:pt>
                <c:pt idx="441">
                  <c:v>42622</c:v>
                </c:pt>
                <c:pt idx="442">
                  <c:v>42625</c:v>
                </c:pt>
                <c:pt idx="443">
                  <c:v>42626</c:v>
                </c:pt>
                <c:pt idx="444">
                  <c:v>42627</c:v>
                </c:pt>
                <c:pt idx="445">
                  <c:v>42628</c:v>
                </c:pt>
                <c:pt idx="446">
                  <c:v>42629</c:v>
                </c:pt>
                <c:pt idx="447">
                  <c:v>42632</c:v>
                </c:pt>
                <c:pt idx="448">
                  <c:v>42633</c:v>
                </c:pt>
                <c:pt idx="449">
                  <c:v>42634</c:v>
                </c:pt>
                <c:pt idx="450">
                  <c:v>42635</c:v>
                </c:pt>
                <c:pt idx="451">
                  <c:v>42636</c:v>
                </c:pt>
                <c:pt idx="452">
                  <c:v>42639</c:v>
                </c:pt>
                <c:pt idx="453">
                  <c:v>42640</c:v>
                </c:pt>
                <c:pt idx="454">
                  <c:v>42641</c:v>
                </c:pt>
                <c:pt idx="455">
                  <c:v>42642</c:v>
                </c:pt>
                <c:pt idx="456">
                  <c:v>42643</c:v>
                </c:pt>
                <c:pt idx="457">
                  <c:v>42646</c:v>
                </c:pt>
                <c:pt idx="458">
                  <c:v>42647</c:v>
                </c:pt>
                <c:pt idx="459">
                  <c:v>42648</c:v>
                </c:pt>
                <c:pt idx="460">
                  <c:v>42649</c:v>
                </c:pt>
                <c:pt idx="461">
                  <c:v>42650</c:v>
                </c:pt>
                <c:pt idx="462">
                  <c:v>42653</c:v>
                </c:pt>
                <c:pt idx="463">
                  <c:v>42654</c:v>
                </c:pt>
                <c:pt idx="464">
                  <c:v>42655</c:v>
                </c:pt>
                <c:pt idx="465">
                  <c:v>42656</c:v>
                </c:pt>
                <c:pt idx="466">
                  <c:v>42657</c:v>
                </c:pt>
                <c:pt idx="467">
                  <c:v>42660</c:v>
                </c:pt>
                <c:pt idx="468">
                  <c:v>42661</c:v>
                </c:pt>
                <c:pt idx="469">
                  <c:v>42662</c:v>
                </c:pt>
                <c:pt idx="470">
                  <c:v>42663</c:v>
                </c:pt>
                <c:pt idx="471">
                  <c:v>42664</c:v>
                </c:pt>
                <c:pt idx="472">
                  <c:v>42667</c:v>
                </c:pt>
                <c:pt idx="473">
                  <c:v>42668</c:v>
                </c:pt>
                <c:pt idx="474">
                  <c:v>42669</c:v>
                </c:pt>
                <c:pt idx="475">
                  <c:v>42670</c:v>
                </c:pt>
                <c:pt idx="476">
                  <c:v>42671</c:v>
                </c:pt>
                <c:pt idx="477">
                  <c:v>42674</c:v>
                </c:pt>
                <c:pt idx="478">
                  <c:v>42675</c:v>
                </c:pt>
                <c:pt idx="479">
                  <c:v>42676</c:v>
                </c:pt>
                <c:pt idx="480">
                  <c:v>42677</c:v>
                </c:pt>
                <c:pt idx="481">
                  <c:v>42678</c:v>
                </c:pt>
                <c:pt idx="482">
                  <c:v>42681</c:v>
                </c:pt>
                <c:pt idx="483">
                  <c:v>42682</c:v>
                </c:pt>
                <c:pt idx="484">
                  <c:v>42683</c:v>
                </c:pt>
                <c:pt idx="485">
                  <c:v>42684</c:v>
                </c:pt>
                <c:pt idx="486">
                  <c:v>42685</c:v>
                </c:pt>
                <c:pt idx="487">
                  <c:v>42688</c:v>
                </c:pt>
                <c:pt idx="488">
                  <c:v>42689</c:v>
                </c:pt>
                <c:pt idx="489">
                  <c:v>42690</c:v>
                </c:pt>
                <c:pt idx="490">
                  <c:v>42691</c:v>
                </c:pt>
                <c:pt idx="491">
                  <c:v>42692</c:v>
                </c:pt>
                <c:pt idx="492">
                  <c:v>42695</c:v>
                </c:pt>
                <c:pt idx="493">
                  <c:v>42696</c:v>
                </c:pt>
                <c:pt idx="494">
                  <c:v>42697</c:v>
                </c:pt>
                <c:pt idx="495">
                  <c:v>42698</c:v>
                </c:pt>
                <c:pt idx="496">
                  <c:v>42699</c:v>
                </c:pt>
                <c:pt idx="497">
                  <c:v>42702</c:v>
                </c:pt>
                <c:pt idx="498">
                  <c:v>42703</c:v>
                </c:pt>
                <c:pt idx="499">
                  <c:v>42704</c:v>
                </c:pt>
                <c:pt idx="500">
                  <c:v>42705</c:v>
                </c:pt>
                <c:pt idx="501">
                  <c:v>42706</c:v>
                </c:pt>
                <c:pt idx="502">
                  <c:v>42709</c:v>
                </c:pt>
                <c:pt idx="503">
                  <c:v>42710</c:v>
                </c:pt>
                <c:pt idx="504">
                  <c:v>42711</c:v>
                </c:pt>
                <c:pt idx="505">
                  <c:v>42712</c:v>
                </c:pt>
                <c:pt idx="506">
                  <c:v>42713</c:v>
                </c:pt>
                <c:pt idx="507">
                  <c:v>42716</c:v>
                </c:pt>
                <c:pt idx="508">
                  <c:v>42717</c:v>
                </c:pt>
                <c:pt idx="509">
                  <c:v>42718</c:v>
                </c:pt>
                <c:pt idx="510">
                  <c:v>42719</c:v>
                </c:pt>
                <c:pt idx="511">
                  <c:v>42720</c:v>
                </c:pt>
                <c:pt idx="512">
                  <c:v>42723</c:v>
                </c:pt>
                <c:pt idx="513">
                  <c:v>42724</c:v>
                </c:pt>
                <c:pt idx="514">
                  <c:v>42725</c:v>
                </c:pt>
                <c:pt idx="515">
                  <c:v>42726</c:v>
                </c:pt>
                <c:pt idx="516">
                  <c:v>42727</c:v>
                </c:pt>
                <c:pt idx="517">
                  <c:v>42730</c:v>
                </c:pt>
                <c:pt idx="518">
                  <c:v>42731</c:v>
                </c:pt>
                <c:pt idx="519">
                  <c:v>42732</c:v>
                </c:pt>
                <c:pt idx="520">
                  <c:v>42733</c:v>
                </c:pt>
                <c:pt idx="521">
                  <c:v>42734</c:v>
                </c:pt>
                <c:pt idx="522">
                  <c:v>42737</c:v>
                </c:pt>
                <c:pt idx="523">
                  <c:v>42738</c:v>
                </c:pt>
                <c:pt idx="524">
                  <c:v>42739</c:v>
                </c:pt>
                <c:pt idx="525">
                  <c:v>42740</c:v>
                </c:pt>
                <c:pt idx="526">
                  <c:v>42741</c:v>
                </c:pt>
                <c:pt idx="527">
                  <c:v>42744</c:v>
                </c:pt>
                <c:pt idx="528">
                  <c:v>42745</c:v>
                </c:pt>
                <c:pt idx="529">
                  <c:v>42746</c:v>
                </c:pt>
                <c:pt idx="530">
                  <c:v>42747</c:v>
                </c:pt>
                <c:pt idx="531">
                  <c:v>42748</c:v>
                </c:pt>
                <c:pt idx="532">
                  <c:v>42751</c:v>
                </c:pt>
                <c:pt idx="533">
                  <c:v>42752</c:v>
                </c:pt>
                <c:pt idx="534">
                  <c:v>42753</c:v>
                </c:pt>
                <c:pt idx="535">
                  <c:v>42754</c:v>
                </c:pt>
                <c:pt idx="536">
                  <c:v>42755</c:v>
                </c:pt>
                <c:pt idx="537">
                  <c:v>42758</c:v>
                </c:pt>
                <c:pt idx="538">
                  <c:v>42759</c:v>
                </c:pt>
                <c:pt idx="539">
                  <c:v>42760</c:v>
                </c:pt>
                <c:pt idx="540">
                  <c:v>42761</c:v>
                </c:pt>
                <c:pt idx="541">
                  <c:v>42762</c:v>
                </c:pt>
                <c:pt idx="542">
                  <c:v>42765</c:v>
                </c:pt>
                <c:pt idx="543">
                  <c:v>42766</c:v>
                </c:pt>
                <c:pt idx="544">
                  <c:v>42767</c:v>
                </c:pt>
                <c:pt idx="545">
                  <c:v>42768</c:v>
                </c:pt>
                <c:pt idx="546">
                  <c:v>42769</c:v>
                </c:pt>
                <c:pt idx="547">
                  <c:v>42772</c:v>
                </c:pt>
                <c:pt idx="548">
                  <c:v>42773</c:v>
                </c:pt>
                <c:pt idx="549">
                  <c:v>42774</c:v>
                </c:pt>
                <c:pt idx="550">
                  <c:v>42775</c:v>
                </c:pt>
                <c:pt idx="551">
                  <c:v>42776</c:v>
                </c:pt>
                <c:pt idx="552">
                  <c:v>42779</c:v>
                </c:pt>
                <c:pt idx="553">
                  <c:v>42780</c:v>
                </c:pt>
                <c:pt idx="554">
                  <c:v>42781</c:v>
                </c:pt>
                <c:pt idx="555">
                  <c:v>42782</c:v>
                </c:pt>
                <c:pt idx="556">
                  <c:v>42783</c:v>
                </c:pt>
                <c:pt idx="557">
                  <c:v>42786</c:v>
                </c:pt>
                <c:pt idx="558">
                  <c:v>42787</c:v>
                </c:pt>
                <c:pt idx="559">
                  <c:v>42788</c:v>
                </c:pt>
                <c:pt idx="560">
                  <c:v>42789</c:v>
                </c:pt>
                <c:pt idx="561">
                  <c:v>42790</c:v>
                </c:pt>
                <c:pt idx="562">
                  <c:v>42793</c:v>
                </c:pt>
                <c:pt idx="563">
                  <c:v>42794</c:v>
                </c:pt>
                <c:pt idx="564">
                  <c:v>42795</c:v>
                </c:pt>
                <c:pt idx="565">
                  <c:v>42796</c:v>
                </c:pt>
                <c:pt idx="566">
                  <c:v>42797</c:v>
                </c:pt>
                <c:pt idx="567">
                  <c:v>42800</c:v>
                </c:pt>
                <c:pt idx="568">
                  <c:v>42801</c:v>
                </c:pt>
                <c:pt idx="569">
                  <c:v>42802</c:v>
                </c:pt>
                <c:pt idx="570">
                  <c:v>42803</c:v>
                </c:pt>
                <c:pt idx="571">
                  <c:v>42804</c:v>
                </c:pt>
                <c:pt idx="572">
                  <c:v>42807</c:v>
                </c:pt>
                <c:pt idx="573">
                  <c:v>42808</c:v>
                </c:pt>
                <c:pt idx="574">
                  <c:v>42809</c:v>
                </c:pt>
                <c:pt idx="575">
                  <c:v>42810</c:v>
                </c:pt>
                <c:pt idx="576">
                  <c:v>42811</c:v>
                </c:pt>
                <c:pt idx="577">
                  <c:v>42814</c:v>
                </c:pt>
                <c:pt idx="578">
                  <c:v>42815</c:v>
                </c:pt>
                <c:pt idx="579">
                  <c:v>42816</c:v>
                </c:pt>
                <c:pt idx="580">
                  <c:v>42817</c:v>
                </c:pt>
                <c:pt idx="581">
                  <c:v>42818</c:v>
                </c:pt>
                <c:pt idx="582">
                  <c:v>42821</c:v>
                </c:pt>
                <c:pt idx="583">
                  <c:v>42822</c:v>
                </c:pt>
                <c:pt idx="584">
                  <c:v>42823</c:v>
                </c:pt>
                <c:pt idx="585">
                  <c:v>42824</c:v>
                </c:pt>
                <c:pt idx="586">
                  <c:v>42825</c:v>
                </c:pt>
                <c:pt idx="587">
                  <c:v>42828</c:v>
                </c:pt>
                <c:pt idx="588">
                  <c:v>42829</c:v>
                </c:pt>
                <c:pt idx="589">
                  <c:v>42830</c:v>
                </c:pt>
                <c:pt idx="590">
                  <c:v>42831</c:v>
                </c:pt>
                <c:pt idx="591">
                  <c:v>42832</c:v>
                </c:pt>
                <c:pt idx="592">
                  <c:v>42835</c:v>
                </c:pt>
                <c:pt idx="593">
                  <c:v>42836</c:v>
                </c:pt>
                <c:pt idx="594">
                  <c:v>42837</c:v>
                </c:pt>
                <c:pt idx="595">
                  <c:v>42838</c:v>
                </c:pt>
                <c:pt idx="596">
                  <c:v>42839</c:v>
                </c:pt>
                <c:pt idx="597">
                  <c:v>42842</c:v>
                </c:pt>
                <c:pt idx="598">
                  <c:v>42843</c:v>
                </c:pt>
                <c:pt idx="599">
                  <c:v>42844</c:v>
                </c:pt>
                <c:pt idx="600">
                  <c:v>42845</c:v>
                </c:pt>
                <c:pt idx="601">
                  <c:v>42846</c:v>
                </c:pt>
                <c:pt idx="602">
                  <c:v>42849</c:v>
                </c:pt>
                <c:pt idx="603">
                  <c:v>42850</c:v>
                </c:pt>
                <c:pt idx="604">
                  <c:v>42851</c:v>
                </c:pt>
                <c:pt idx="605">
                  <c:v>42852</c:v>
                </c:pt>
                <c:pt idx="606">
                  <c:v>42853</c:v>
                </c:pt>
                <c:pt idx="607">
                  <c:v>42856</c:v>
                </c:pt>
                <c:pt idx="608">
                  <c:v>42857</c:v>
                </c:pt>
                <c:pt idx="609">
                  <c:v>42858</c:v>
                </c:pt>
                <c:pt idx="610">
                  <c:v>42859</c:v>
                </c:pt>
                <c:pt idx="611">
                  <c:v>42860</c:v>
                </c:pt>
                <c:pt idx="612">
                  <c:v>42863</c:v>
                </c:pt>
                <c:pt idx="613">
                  <c:v>42864</c:v>
                </c:pt>
                <c:pt idx="614">
                  <c:v>42865</c:v>
                </c:pt>
                <c:pt idx="615">
                  <c:v>42866</c:v>
                </c:pt>
                <c:pt idx="616">
                  <c:v>42867</c:v>
                </c:pt>
                <c:pt idx="617">
                  <c:v>42870</c:v>
                </c:pt>
                <c:pt idx="618">
                  <c:v>42871</c:v>
                </c:pt>
                <c:pt idx="619">
                  <c:v>42872</c:v>
                </c:pt>
                <c:pt idx="620">
                  <c:v>42873</c:v>
                </c:pt>
                <c:pt idx="621">
                  <c:v>42874</c:v>
                </c:pt>
                <c:pt idx="622">
                  <c:v>42877</c:v>
                </c:pt>
                <c:pt idx="623">
                  <c:v>42878</c:v>
                </c:pt>
                <c:pt idx="624">
                  <c:v>42879</c:v>
                </c:pt>
                <c:pt idx="625">
                  <c:v>42880</c:v>
                </c:pt>
                <c:pt idx="626">
                  <c:v>42881</c:v>
                </c:pt>
                <c:pt idx="627">
                  <c:v>42884</c:v>
                </c:pt>
                <c:pt idx="628">
                  <c:v>42885</c:v>
                </c:pt>
                <c:pt idx="629">
                  <c:v>42886</c:v>
                </c:pt>
                <c:pt idx="630">
                  <c:v>42887</c:v>
                </c:pt>
                <c:pt idx="631">
                  <c:v>42888</c:v>
                </c:pt>
                <c:pt idx="632">
                  <c:v>42891</c:v>
                </c:pt>
                <c:pt idx="633">
                  <c:v>42892</c:v>
                </c:pt>
                <c:pt idx="634">
                  <c:v>42893</c:v>
                </c:pt>
                <c:pt idx="635">
                  <c:v>42894</c:v>
                </c:pt>
                <c:pt idx="636">
                  <c:v>42895</c:v>
                </c:pt>
                <c:pt idx="637">
                  <c:v>42898</c:v>
                </c:pt>
                <c:pt idx="638">
                  <c:v>42899</c:v>
                </c:pt>
                <c:pt idx="639">
                  <c:v>42900</c:v>
                </c:pt>
                <c:pt idx="640">
                  <c:v>42901</c:v>
                </c:pt>
                <c:pt idx="641">
                  <c:v>42902</c:v>
                </c:pt>
                <c:pt idx="642">
                  <c:v>42905</c:v>
                </c:pt>
                <c:pt idx="643">
                  <c:v>42906</c:v>
                </c:pt>
                <c:pt idx="644">
                  <c:v>42907</c:v>
                </c:pt>
                <c:pt idx="645">
                  <c:v>42908</c:v>
                </c:pt>
                <c:pt idx="646">
                  <c:v>42909</c:v>
                </c:pt>
                <c:pt idx="647">
                  <c:v>42912</c:v>
                </c:pt>
                <c:pt idx="648">
                  <c:v>42913</c:v>
                </c:pt>
                <c:pt idx="649">
                  <c:v>42914</c:v>
                </c:pt>
                <c:pt idx="650">
                  <c:v>42915</c:v>
                </c:pt>
                <c:pt idx="651">
                  <c:v>42916</c:v>
                </c:pt>
                <c:pt idx="652">
                  <c:v>42919</c:v>
                </c:pt>
                <c:pt idx="653">
                  <c:v>42920</c:v>
                </c:pt>
                <c:pt idx="654">
                  <c:v>42921</c:v>
                </c:pt>
                <c:pt idx="655">
                  <c:v>42922</c:v>
                </c:pt>
                <c:pt idx="656">
                  <c:v>42923</c:v>
                </c:pt>
                <c:pt idx="657">
                  <c:v>42926</c:v>
                </c:pt>
                <c:pt idx="658">
                  <c:v>42927</c:v>
                </c:pt>
                <c:pt idx="659">
                  <c:v>42928</c:v>
                </c:pt>
                <c:pt idx="660">
                  <c:v>42929</c:v>
                </c:pt>
                <c:pt idx="661">
                  <c:v>42930</c:v>
                </c:pt>
                <c:pt idx="662">
                  <c:v>42933</c:v>
                </c:pt>
                <c:pt idx="663">
                  <c:v>42934</c:v>
                </c:pt>
                <c:pt idx="664">
                  <c:v>42935</c:v>
                </c:pt>
                <c:pt idx="665">
                  <c:v>42936</c:v>
                </c:pt>
                <c:pt idx="666">
                  <c:v>42937</c:v>
                </c:pt>
                <c:pt idx="667">
                  <c:v>42940</c:v>
                </c:pt>
                <c:pt idx="668">
                  <c:v>42941</c:v>
                </c:pt>
                <c:pt idx="669">
                  <c:v>42942</c:v>
                </c:pt>
                <c:pt idx="670">
                  <c:v>42943</c:v>
                </c:pt>
                <c:pt idx="671">
                  <c:v>42944</c:v>
                </c:pt>
                <c:pt idx="672">
                  <c:v>42947</c:v>
                </c:pt>
                <c:pt idx="673">
                  <c:v>42948</c:v>
                </c:pt>
                <c:pt idx="674">
                  <c:v>42949</c:v>
                </c:pt>
                <c:pt idx="675">
                  <c:v>42950</c:v>
                </c:pt>
                <c:pt idx="676">
                  <c:v>42951</c:v>
                </c:pt>
                <c:pt idx="677">
                  <c:v>42954</c:v>
                </c:pt>
                <c:pt idx="678">
                  <c:v>42955</c:v>
                </c:pt>
                <c:pt idx="679">
                  <c:v>42956</c:v>
                </c:pt>
                <c:pt idx="680">
                  <c:v>42957</c:v>
                </c:pt>
                <c:pt idx="681">
                  <c:v>42958</c:v>
                </c:pt>
                <c:pt idx="682">
                  <c:v>42961</c:v>
                </c:pt>
                <c:pt idx="683">
                  <c:v>42962</c:v>
                </c:pt>
                <c:pt idx="684">
                  <c:v>42963</c:v>
                </c:pt>
                <c:pt idx="685">
                  <c:v>42964</c:v>
                </c:pt>
                <c:pt idx="686">
                  <c:v>42965</c:v>
                </c:pt>
                <c:pt idx="687">
                  <c:v>42968</c:v>
                </c:pt>
                <c:pt idx="688">
                  <c:v>42969</c:v>
                </c:pt>
                <c:pt idx="689">
                  <c:v>42970</c:v>
                </c:pt>
                <c:pt idx="690">
                  <c:v>42971</c:v>
                </c:pt>
                <c:pt idx="691">
                  <c:v>42972</c:v>
                </c:pt>
                <c:pt idx="692">
                  <c:v>42975</c:v>
                </c:pt>
                <c:pt idx="693">
                  <c:v>42976</c:v>
                </c:pt>
                <c:pt idx="694">
                  <c:v>42977</c:v>
                </c:pt>
                <c:pt idx="695">
                  <c:v>42978</c:v>
                </c:pt>
                <c:pt idx="696">
                  <c:v>42979</c:v>
                </c:pt>
                <c:pt idx="697">
                  <c:v>42982</c:v>
                </c:pt>
                <c:pt idx="698">
                  <c:v>42983</c:v>
                </c:pt>
                <c:pt idx="699">
                  <c:v>42984</c:v>
                </c:pt>
                <c:pt idx="700">
                  <c:v>42985</c:v>
                </c:pt>
                <c:pt idx="701">
                  <c:v>42986</c:v>
                </c:pt>
                <c:pt idx="702">
                  <c:v>42989</c:v>
                </c:pt>
                <c:pt idx="703">
                  <c:v>42990</c:v>
                </c:pt>
                <c:pt idx="704">
                  <c:v>42991</c:v>
                </c:pt>
                <c:pt idx="705">
                  <c:v>42992</c:v>
                </c:pt>
                <c:pt idx="706">
                  <c:v>42993</c:v>
                </c:pt>
                <c:pt idx="707">
                  <c:v>42996</c:v>
                </c:pt>
                <c:pt idx="708">
                  <c:v>42997</c:v>
                </c:pt>
                <c:pt idx="709">
                  <c:v>42998</c:v>
                </c:pt>
                <c:pt idx="710">
                  <c:v>42999</c:v>
                </c:pt>
                <c:pt idx="711">
                  <c:v>43000</c:v>
                </c:pt>
                <c:pt idx="712">
                  <c:v>43003</c:v>
                </c:pt>
                <c:pt idx="713">
                  <c:v>43004</c:v>
                </c:pt>
                <c:pt idx="714">
                  <c:v>43005</c:v>
                </c:pt>
                <c:pt idx="715">
                  <c:v>43006</c:v>
                </c:pt>
                <c:pt idx="716">
                  <c:v>43007</c:v>
                </c:pt>
                <c:pt idx="717">
                  <c:v>43010</c:v>
                </c:pt>
                <c:pt idx="718">
                  <c:v>43011</c:v>
                </c:pt>
                <c:pt idx="719">
                  <c:v>43012</c:v>
                </c:pt>
                <c:pt idx="720">
                  <c:v>43013</c:v>
                </c:pt>
                <c:pt idx="721">
                  <c:v>43014</c:v>
                </c:pt>
                <c:pt idx="722">
                  <c:v>43017</c:v>
                </c:pt>
                <c:pt idx="723">
                  <c:v>43018</c:v>
                </c:pt>
                <c:pt idx="724">
                  <c:v>43019</c:v>
                </c:pt>
                <c:pt idx="725">
                  <c:v>43020</c:v>
                </c:pt>
                <c:pt idx="726">
                  <c:v>43021</c:v>
                </c:pt>
                <c:pt idx="727">
                  <c:v>43024</c:v>
                </c:pt>
                <c:pt idx="728">
                  <c:v>43025</c:v>
                </c:pt>
                <c:pt idx="729">
                  <c:v>43026</c:v>
                </c:pt>
                <c:pt idx="730">
                  <c:v>43027</c:v>
                </c:pt>
                <c:pt idx="731">
                  <c:v>43028</c:v>
                </c:pt>
                <c:pt idx="732">
                  <c:v>43031</c:v>
                </c:pt>
                <c:pt idx="733">
                  <c:v>43032</c:v>
                </c:pt>
                <c:pt idx="734">
                  <c:v>43033</c:v>
                </c:pt>
                <c:pt idx="735">
                  <c:v>43034</c:v>
                </c:pt>
                <c:pt idx="736">
                  <c:v>43035</c:v>
                </c:pt>
                <c:pt idx="737">
                  <c:v>43038</c:v>
                </c:pt>
                <c:pt idx="738">
                  <c:v>43039</c:v>
                </c:pt>
                <c:pt idx="739">
                  <c:v>43040</c:v>
                </c:pt>
                <c:pt idx="740">
                  <c:v>43041</c:v>
                </c:pt>
                <c:pt idx="741">
                  <c:v>43042</c:v>
                </c:pt>
                <c:pt idx="742">
                  <c:v>43045</c:v>
                </c:pt>
                <c:pt idx="743">
                  <c:v>43046</c:v>
                </c:pt>
                <c:pt idx="744">
                  <c:v>43047</c:v>
                </c:pt>
                <c:pt idx="745">
                  <c:v>43048</c:v>
                </c:pt>
                <c:pt idx="746">
                  <c:v>43049</c:v>
                </c:pt>
                <c:pt idx="747">
                  <c:v>43052</c:v>
                </c:pt>
                <c:pt idx="748">
                  <c:v>43053</c:v>
                </c:pt>
                <c:pt idx="749">
                  <c:v>43054</c:v>
                </c:pt>
                <c:pt idx="750">
                  <c:v>43055</c:v>
                </c:pt>
                <c:pt idx="751">
                  <c:v>43056</c:v>
                </c:pt>
                <c:pt idx="752">
                  <c:v>43059</c:v>
                </c:pt>
                <c:pt idx="753">
                  <c:v>43060</c:v>
                </c:pt>
                <c:pt idx="754">
                  <c:v>43061</c:v>
                </c:pt>
                <c:pt idx="755">
                  <c:v>43062</c:v>
                </c:pt>
                <c:pt idx="756">
                  <c:v>43063</c:v>
                </c:pt>
                <c:pt idx="757">
                  <c:v>43066</c:v>
                </c:pt>
                <c:pt idx="758">
                  <c:v>43067</c:v>
                </c:pt>
                <c:pt idx="759">
                  <c:v>43068</c:v>
                </c:pt>
                <c:pt idx="760">
                  <c:v>43069</c:v>
                </c:pt>
                <c:pt idx="761">
                  <c:v>43070</c:v>
                </c:pt>
                <c:pt idx="762">
                  <c:v>43073</c:v>
                </c:pt>
                <c:pt idx="763">
                  <c:v>43074</c:v>
                </c:pt>
                <c:pt idx="764">
                  <c:v>43075</c:v>
                </c:pt>
                <c:pt idx="765">
                  <c:v>43076</c:v>
                </c:pt>
                <c:pt idx="766">
                  <c:v>43077</c:v>
                </c:pt>
                <c:pt idx="767">
                  <c:v>43080</c:v>
                </c:pt>
                <c:pt idx="768">
                  <c:v>43081</c:v>
                </c:pt>
                <c:pt idx="769">
                  <c:v>43082</c:v>
                </c:pt>
                <c:pt idx="770">
                  <c:v>43083</c:v>
                </c:pt>
                <c:pt idx="771">
                  <c:v>43084</c:v>
                </c:pt>
                <c:pt idx="772">
                  <c:v>43087</c:v>
                </c:pt>
                <c:pt idx="773">
                  <c:v>43088</c:v>
                </c:pt>
                <c:pt idx="774">
                  <c:v>43089</c:v>
                </c:pt>
                <c:pt idx="775">
                  <c:v>43090</c:v>
                </c:pt>
                <c:pt idx="776">
                  <c:v>43091</c:v>
                </c:pt>
                <c:pt idx="777">
                  <c:v>43094</c:v>
                </c:pt>
                <c:pt idx="778">
                  <c:v>43095</c:v>
                </c:pt>
                <c:pt idx="779">
                  <c:v>43096</c:v>
                </c:pt>
                <c:pt idx="780">
                  <c:v>43097</c:v>
                </c:pt>
                <c:pt idx="781">
                  <c:v>43098</c:v>
                </c:pt>
                <c:pt idx="782">
                  <c:v>43101</c:v>
                </c:pt>
                <c:pt idx="783">
                  <c:v>43102</c:v>
                </c:pt>
                <c:pt idx="784">
                  <c:v>43103</c:v>
                </c:pt>
                <c:pt idx="785">
                  <c:v>43104</c:v>
                </c:pt>
                <c:pt idx="786">
                  <c:v>43105</c:v>
                </c:pt>
                <c:pt idx="787">
                  <c:v>43108</c:v>
                </c:pt>
                <c:pt idx="788">
                  <c:v>43109</c:v>
                </c:pt>
                <c:pt idx="789">
                  <c:v>43110</c:v>
                </c:pt>
                <c:pt idx="790">
                  <c:v>43111</c:v>
                </c:pt>
                <c:pt idx="791">
                  <c:v>43112</c:v>
                </c:pt>
                <c:pt idx="792">
                  <c:v>43115</c:v>
                </c:pt>
                <c:pt idx="793">
                  <c:v>43116</c:v>
                </c:pt>
                <c:pt idx="794">
                  <c:v>43117</c:v>
                </c:pt>
                <c:pt idx="795">
                  <c:v>43118</c:v>
                </c:pt>
                <c:pt idx="796">
                  <c:v>43119</c:v>
                </c:pt>
                <c:pt idx="797">
                  <c:v>43122</c:v>
                </c:pt>
                <c:pt idx="798">
                  <c:v>43123</c:v>
                </c:pt>
                <c:pt idx="799">
                  <c:v>43124</c:v>
                </c:pt>
                <c:pt idx="800">
                  <c:v>43125</c:v>
                </c:pt>
                <c:pt idx="801">
                  <c:v>43126</c:v>
                </c:pt>
                <c:pt idx="802">
                  <c:v>43129</c:v>
                </c:pt>
                <c:pt idx="803">
                  <c:v>43130</c:v>
                </c:pt>
                <c:pt idx="804">
                  <c:v>43131</c:v>
                </c:pt>
                <c:pt idx="805">
                  <c:v>43132</c:v>
                </c:pt>
                <c:pt idx="806">
                  <c:v>43133</c:v>
                </c:pt>
                <c:pt idx="807">
                  <c:v>43136</c:v>
                </c:pt>
                <c:pt idx="808">
                  <c:v>43137</c:v>
                </c:pt>
                <c:pt idx="809">
                  <c:v>43138</c:v>
                </c:pt>
                <c:pt idx="810">
                  <c:v>43139</c:v>
                </c:pt>
                <c:pt idx="811">
                  <c:v>43140</c:v>
                </c:pt>
                <c:pt idx="812">
                  <c:v>43143</c:v>
                </c:pt>
                <c:pt idx="813">
                  <c:v>43144</c:v>
                </c:pt>
                <c:pt idx="814">
                  <c:v>43145</c:v>
                </c:pt>
                <c:pt idx="815">
                  <c:v>43146</c:v>
                </c:pt>
                <c:pt idx="816">
                  <c:v>43147</c:v>
                </c:pt>
                <c:pt idx="817">
                  <c:v>43150</c:v>
                </c:pt>
                <c:pt idx="818">
                  <c:v>43151</c:v>
                </c:pt>
                <c:pt idx="819">
                  <c:v>43152</c:v>
                </c:pt>
                <c:pt idx="820">
                  <c:v>43153</c:v>
                </c:pt>
                <c:pt idx="821">
                  <c:v>43154</c:v>
                </c:pt>
                <c:pt idx="822">
                  <c:v>43157</c:v>
                </c:pt>
                <c:pt idx="823">
                  <c:v>43158</c:v>
                </c:pt>
                <c:pt idx="824">
                  <c:v>43159</c:v>
                </c:pt>
                <c:pt idx="825">
                  <c:v>43160</c:v>
                </c:pt>
                <c:pt idx="826">
                  <c:v>43161</c:v>
                </c:pt>
                <c:pt idx="827">
                  <c:v>43164</c:v>
                </c:pt>
                <c:pt idx="828">
                  <c:v>43165</c:v>
                </c:pt>
                <c:pt idx="829">
                  <c:v>43166</c:v>
                </c:pt>
                <c:pt idx="830">
                  <c:v>43167</c:v>
                </c:pt>
                <c:pt idx="831">
                  <c:v>43168</c:v>
                </c:pt>
                <c:pt idx="832">
                  <c:v>43171</c:v>
                </c:pt>
                <c:pt idx="833">
                  <c:v>43172</c:v>
                </c:pt>
                <c:pt idx="834">
                  <c:v>43173</c:v>
                </c:pt>
                <c:pt idx="835">
                  <c:v>43174</c:v>
                </c:pt>
                <c:pt idx="836">
                  <c:v>43175</c:v>
                </c:pt>
                <c:pt idx="837">
                  <c:v>43178</c:v>
                </c:pt>
                <c:pt idx="838">
                  <c:v>43179</c:v>
                </c:pt>
                <c:pt idx="839">
                  <c:v>43180</c:v>
                </c:pt>
                <c:pt idx="840">
                  <c:v>43181</c:v>
                </c:pt>
                <c:pt idx="841">
                  <c:v>43182</c:v>
                </c:pt>
                <c:pt idx="842">
                  <c:v>43185</c:v>
                </c:pt>
                <c:pt idx="843">
                  <c:v>43186</c:v>
                </c:pt>
                <c:pt idx="844">
                  <c:v>43187</c:v>
                </c:pt>
                <c:pt idx="845">
                  <c:v>43188</c:v>
                </c:pt>
                <c:pt idx="846">
                  <c:v>43189</c:v>
                </c:pt>
                <c:pt idx="847">
                  <c:v>43192</c:v>
                </c:pt>
                <c:pt idx="848">
                  <c:v>43193</c:v>
                </c:pt>
                <c:pt idx="849">
                  <c:v>43194</c:v>
                </c:pt>
                <c:pt idx="850">
                  <c:v>43195</c:v>
                </c:pt>
                <c:pt idx="851">
                  <c:v>43196</c:v>
                </c:pt>
                <c:pt idx="852">
                  <c:v>43199</c:v>
                </c:pt>
                <c:pt idx="853">
                  <c:v>43200</c:v>
                </c:pt>
                <c:pt idx="854">
                  <c:v>43201</c:v>
                </c:pt>
                <c:pt idx="855">
                  <c:v>43202</c:v>
                </c:pt>
                <c:pt idx="856">
                  <c:v>43203</c:v>
                </c:pt>
                <c:pt idx="857">
                  <c:v>43206</c:v>
                </c:pt>
                <c:pt idx="858">
                  <c:v>43207</c:v>
                </c:pt>
                <c:pt idx="859">
                  <c:v>43208</c:v>
                </c:pt>
                <c:pt idx="860">
                  <c:v>43209</c:v>
                </c:pt>
                <c:pt idx="861">
                  <c:v>43210</c:v>
                </c:pt>
                <c:pt idx="862">
                  <c:v>43213</c:v>
                </c:pt>
                <c:pt idx="863">
                  <c:v>43214</c:v>
                </c:pt>
                <c:pt idx="864">
                  <c:v>43215</c:v>
                </c:pt>
                <c:pt idx="865">
                  <c:v>43216</c:v>
                </c:pt>
                <c:pt idx="866">
                  <c:v>43217</c:v>
                </c:pt>
                <c:pt idx="867">
                  <c:v>43220</c:v>
                </c:pt>
                <c:pt idx="868">
                  <c:v>43221</c:v>
                </c:pt>
                <c:pt idx="869">
                  <c:v>43222</c:v>
                </c:pt>
                <c:pt idx="870">
                  <c:v>43223</c:v>
                </c:pt>
                <c:pt idx="871">
                  <c:v>43224</c:v>
                </c:pt>
                <c:pt idx="872">
                  <c:v>43227</c:v>
                </c:pt>
                <c:pt idx="873">
                  <c:v>43228</c:v>
                </c:pt>
                <c:pt idx="874">
                  <c:v>43229</c:v>
                </c:pt>
                <c:pt idx="875">
                  <c:v>43230</c:v>
                </c:pt>
                <c:pt idx="876">
                  <c:v>43231</c:v>
                </c:pt>
                <c:pt idx="877">
                  <c:v>43234</c:v>
                </c:pt>
                <c:pt idx="878">
                  <c:v>43235</c:v>
                </c:pt>
                <c:pt idx="879">
                  <c:v>43236</c:v>
                </c:pt>
                <c:pt idx="880">
                  <c:v>43237</c:v>
                </c:pt>
                <c:pt idx="881">
                  <c:v>43238</c:v>
                </c:pt>
                <c:pt idx="882">
                  <c:v>43241</c:v>
                </c:pt>
                <c:pt idx="883">
                  <c:v>43242</c:v>
                </c:pt>
                <c:pt idx="884">
                  <c:v>43243</c:v>
                </c:pt>
                <c:pt idx="885">
                  <c:v>43244</c:v>
                </c:pt>
                <c:pt idx="886">
                  <c:v>43245</c:v>
                </c:pt>
                <c:pt idx="887">
                  <c:v>43248</c:v>
                </c:pt>
                <c:pt idx="888">
                  <c:v>43249</c:v>
                </c:pt>
                <c:pt idx="889">
                  <c:v>43250</c:v>
                </c:pt>
                <c:pt idx="890">
                  <c:v>43251</c:v>
                </c:pt>
                <c:pt idx="891">
                  <c:v>43252</c:v>
                </c:pt>
                <c:pt idx="892">
                  <c:v>43255</c:v>
                </c:pt>
                <c:pt idx="893">
                  <c:v>43256</c:v>
                </c:pt>
                <c:pt idx="894">
                  <c:v>43257</c:v>
                </c:pt>
                <c:pt idx="895">
                  <c:v>43258</c:v>
                </c:pt>
                <c:pt idx="896">
                  <c:v>43259</c:v>
                </c:pt>
                <c:pt idx="897">
                  <c:v>43262</c:v>
                </c:pt>
                <c:pt idx="898">
                  <c:v>43263</c:v>
                </c:pt>
                <c:pt idx="899">
                  <c:v>43264</c:v>
                </c:pt>
                <c:pt idx="900">
                  <c:v>43265</c:v>
                </c:pt>
                <c:pt idx="901">
                  <c:v>43266</c:v>
                </c:pt>
                <c:pt idx="902">
                  <c:v>43269</c:v>
                </c:pt>
                <c:pt idx="903">
                  <c:v>43270</c:v>
                </c:pt>
                <c:pt idx="904">
                  <c:v>43271</c:v>
                </c:pt>
                <c:pt idx="905">
                  <c:v>43272</c:v>
                </c:pt>
                <c:pt idx="906">
                  <c:v>43273</c:v>
                </c:pt>
                <c:pt idx="907">
                  <c:v>43276</c:v>
                </c:pt>
                <c:pt idx="908">
                  <c:v>43277</c:v>
                </c:pt>
                <c:pt idx="909">
                  <c:v>43278</c:v>
                </c:pt>
                <c:pt idx="910">
                  <c:v>43279</c:v>
                </c:pt>
                <c:pt idx="911">
                  <c:v>43280</c:v>
                </c:pt>
                <c:pt idx="912">
                  <c:v>43283</c:v>
                </c:pt>
                <c:pt idx="913">
                  <c:v>43284</c:v>
                </c:pt>
                <c:pt idx="914">
                  <c:v>43285</c:v>
                </c:pt>
                <c:pt idx="915">
                  <c:v>43286</c:v>
                </c:pt>
                <c:pt idx="916">
                  <c:v>43287</c:v>
                </c:pt>
                <c:pt idx="917">
                  <c:v>43290</c:v>
                </c:pt>
                <c:pt idx="918">
                  <c:v>43291</c:v>
                </c:pt>
                <c:pt idx="919">
                  <c:v>43292</c:v>
                </c:pt>
                <c:pt idx="920">
                  <c:v>43293</c:v>
                </c:pt>
                <c:pt idx="921">
                  <c:v>43294</c:v>
                </c:pt>
                <c:pt idx="922">
                  <c:v>43297</c:v>
                </c:pt>
                <c:pt idx="923">
                  <c:v>43298</c:v>
                </c:pt>
                <c:pt idx="924">
                  <c:v>43299</c:v>
                </c:pt>
                <c:pt idx="925">
                  <c:v>43300</c:v>
                </c:pt>
                <c:pt idx="926">
                  <c:v>43301</c:v>
                </c:pt>
                <c:pt idx="927">
                  <c:v>43304</c:v>
                </c:pt>
                <c:pt idx="928">
                  <c:v>43305</c:v>
                </c:pt>
                <c:pt idx="929">
                  <c:v>43306</c:v>
                </c:pt>
                <c:pt idx="930">
                  <c:v>43307</c:v>
                </c:pt>
                <c:pt idx="931">
                  <c:v>43308</c:v>
                </c:pt>
                <c:pt idx="932">
                  <c:v>43311</c:v>
                </c:pt>
                <c:pt idx="933">
                  <c:v>43312</c:v>
                </c:pt>
                <c:pt idx="934">
                  <c:v>43313</c:v>
                </c:pt>
                <c:pt idx="935">
                  <c:v>43314</c:v>
                </c:pt>
                <c:pt idx="936">
                  <c:v>43315</c:v>
                </c:pt>
                <c:pt idx="937">
                  <c:v>43318</c:v>
                </c:pt>
                <c:pt idx="938">
                  <c:v>43319</c:v>
                </c:pt>
                <c:pt idx="939">
                  <c:v>43320</c:v>
                </c:pt>
                <c:pt idx="940">
                  <c:v>43321</c:v>
                </c:pt>
                <c:pt idx="941">
                  <c:v>43322</c:v>
                </c:pt>
                <c:pt idx="942">
                  <c:v>43325</c:v>
                </c:pt>
                <c:pt idx="943">
                  <c:v>43326</c:v>
                </c:pt>
                <c:pt idx="944">
                  <c:v>43327</c:v>
                </c:pt>
                <c:pt idx="945">
                  <c:v>43328</c:v>
                </c:pt>
                <c:pt idx="946">
                  <c:v>43329</c:v>
                </c:pt>
                <c:pt idx="947">
                  <c:v>43332</c:v>
                </c:pt>
                <c:pt idx="948">
                  <c:v>43333</c:v>
                </c:pt>
                <c:pt idx="949">
                  <c:v>43334</c:v>
                </c:pt>
                <c:pt idx="950">
                  <c:v>43335</c:v>
                </c:pt>
                <c:pt idx="951">
                  <c:v>43336</c:v>
                </c:pt>
                <c:pt idx="952">
                  <c:v>43339</c:v>
                </c:pt>
                <c:pt idx="953">
                  <c:v>43340</c:v>
                </c:pt>
                <c:pt idx="954">
                  <c:v>43341</c:v>
                </c:pt>
                <c:pt idx="955">
                  <c:v>43342</c:v>
                </c:pt>
                <c:pt idx="956">
                  <c:v>43343</c:v>
                </c:pt>
                <c:pt idx="957">
                  <c:v>43346</c:v>
                </c:pt>
                <c:pt idx="958">
                  <c:v>43347</c:v>
                </c:pt>
                <c:pt idx="959">
                  <c:v>43348</c:v>
                </c:pt>
                <c:pt idx="960">
                  <c:v>43349</c:v>
                </c:pt>
                <c:pt idx="961">
                  <c:v>43350</c:v>
                </c:pt>
                <c:pt idx="962">
                  <c:v>43353</c:v>
                </c:pt>
                <c:pt idx="963">
                  <c:v>43354</c:v>
                </c:pt>
                <c:pt idx="964">
                  <c:v>43355</c:v>
                </c:pt>
                <c:pt idx="965">
                  <c:v>43356</c:v>
                </c:pt>
                <c:pt idx="966">
                  <c:v>43357</c:v>
                </c:pt>
                <c:pt idx="967">
                  <c:v>43360</c:v>
                </c:pt>
                <c:pt idx="968">
                  <c:v>43361</c:v>
                </c:pt>
                <c:pt idx="969">
                  <c:v>43362</c:v>
                </c:pt>
                <c:pt idx="970">
                  <c:v>43363</c:v>
                </c:pt>
                <c:pt idx="971">
                  <c:v>43364</c:v>
                </c:pt>
                <c:pt idx="972">
                  <c:v>43367</c:v>
                </c:pt>
                <c:pt idx="973">
                  <c:v>43368</c:v>
                </c:pt>
                <c:pt idx="974">
                  <c:v>43369</c:v>
                </c:pt>
                <c:pt idx="975">
                  <c:v>43370</c:v>
                </c:pt>
                <c:pt idx="976">
                  <c:v>43371</c:v>
                </c:pt>
                <c:pt idx="977">
                  <c:v>43374</c:v>
                </c:pt>
                <c:pt idx="978">
                  <c:v>43375</c:v>
                </c:pt>
                <c:pt idx="979">
                  <c:v>43376</c:v>
                </c:pt>
                <c:pt idx="980">
                  <c:v>43377</c:v>
                </c:pt>
                <c:pt idx="981">
                  <c:v>43378</c:v>
                </c:pt>
                <c:pt idx="982">
                  <c:v>43381</c:v>
                </c:pt>
                <c:pt idx="983">
                  <c:v>43382</c:v>
                </c:pt>
                <c:pt idx="984">
                  <c:v>43383</c:v>
                </c:pt>
                <c:pt idx="985">
                  <c:v>43384</c:v>
                </c:pt>
                <c:pt idx="986">
                  <c:v>43385</c:v>
                </c:pt>
                <c:pt idx="987">
                  <c:v>43388</c:v>
                </c:pt>
                <c:pt idx="988">
                  <c:v>43389</c:v>
                </c:pt>
                <c:pt idx="989">
                  <c:v>43390</c:v>
                </c:pt>
                <c:pt idx="990">
                  <c:v>43391</c:v>
                </c:pt>
                <c:pt idx="991">
                  <c:v>43392</c:v>
                </c:pt>
                <c:pt idx="992">
                  <c:v>43395</c:v>
                </c:pt>
                <c:pt idx="993">
                  <c:v>43396</c:v>
                </c:pt>
                <c:pt idx="994">
                  <c:v>43397</c:v>
                </c:pt>
                <c:pt idx="995">
                  <c:v>43398</c:v>
                </c:pt>
                <c:pt idx="996">
                  <c:v>43399</c:v>
                </c:pt>
                <c:pt idx="997">
                  <c:v>43402</c:v>
                </c:pt>
                <c:pt idx="998">
                  <c:v>43403</c:v>
                </c:pt>
                <c:pt idx="999">
                  <c:v>43404</c:v>
                </c:pt>
                <c:pt idx="1000">
                  <c:v>43405</c:v>
                </c:pt>
                <c:pt idx="1001">
                  <c:v>43406</c:v>
                </c:pt>
                <c:pt idx="1002">
                  <c:v>43409</c:v>
                </c:pt>
                <c:pt idx="1003">
                  <c:v>43410</c:v>
                </c:pt>
                <c:pt idx="1004">
                  <c:v>43411</c:v>
                </c:pt>
                <c:pt idx="1005">
                  <c:v>43412</c:v>
                </c:pt>
                <c:pt idx="1006">
                  <c:v>43413</c:v>
                </c:pt>
                <c:pt idx="1007">
                  <c:v>43416</c:v>
                </c:pt>
                <c:pt idx="1008">
                  <c:v>43417</c:v>
                </c:pt>
                <c:pt idx="1009">
                  <c:v>43418</c:v>
                </c:pt>
                <c:pt idx="1010">
                  <c:v>43419</c:v>
                </c:pt>
                <c:pt idx="1011">
                  <c:v>43420</c:v>
                </c:pt>
                <c:pt idx="1012">
                  <c:v>43423</c:v>
                </c:pt>
                <c:pt idx="1013">
                  <c:v>43424</c:v>
                </c:pt>
                <c:pt idx="1014">
                  <c:v>43425</c:v>
                </c:pt>
                <c:pt idx="1015">
                  <c:v>43426</c:v>
                </c:pt>
                <c:pt idx="1016">
                  <c:v>43427</c:v>
                </c:pt>
                <c:pt idx="1017">
                  <c:v>43430</c:v>
                </c:pt>
                <c:pt idx="1018">
                  <c:v>43431</c:v>
                </c:pt>
                <c:pt idx="1019">
                  <c:v>43432</c:v>
                </c:pt>
                <c:pt idx="1020">
                  <c:v>43433</c:v>
                </c:pt>
                <c:pt idx="1021">
                  <c:v>43434</c:v>
                </c:pt>
                <c:pt idx="1022">
                  <c:v>43437</c:v>
                </c:pt>
                <c:pt idx="1023">
                  <c:v>43438</c:v>
                </c:pt>
                <c:pt idx="1024">
                  <c:v>43439</c:v>
                </c:pt>
                <c:pt idx="1025">
                  <c:v>43440</c:v>
                </c:pt>
                <c:pt idx="1026">
                  <c:v>43441</c:v>
                </c:pt>
                <c:pt idx="1027">
                  <c:v>43444</c:v>
                </c:pt>
                <c:pt idx="1028">
                  <c:v>43445</c:v>
                </c:pt>
                <c:pt idx="1029">
                  <c:v>43446</c:v>
                </c:pt>
                <c:pt idx="1030">
                  <c:v>43447</c:v>
                </c:pt>
                <c:pt idx="1031">
                  <c:v>43448</c:v>
                </c:pt>
                <c:pt idx="1032">
                  <c:v>43451</c:v>
                </c:pt>
                <c:pt idx="1033">
                  <c:v>43452</c:v>
                </c:pt>
                <c:pt idx="1034">
                  <c:v>43453</c:v>
                </c:pt>
                <c:pt idx="1035">
                  <c:v>43454</c:v>
                </c:pt>
                <c:pt idx="1036">
                  <c:v>43455</c:v>
                </c:pt>
                <c:pt idx="1037">
                  <c:v>43458</c:v>
                </c:pt>
                <c:pt idx="1038">
                  <c:v>43459</c:v>
                </c:pt>
                <c:pt idx="1039">
                  <c:v>43460</c:v>
                </c:pt>
                <c:pt idx="1040">
                  <c:v>43461</c:v>
                </c:pt>
                <c:pt idx="1041">
                  <c:v>43462</c:v>
                </c:pt>
                <c:pt idx="1042">
                  <c:v>43465</c:v>
                </c:pt>
                <c:pt idx="1043">
                  <c:v>43466</c:v>
                </c:pt>
                <c:pt idx="1044">
                  <c:v>43467</c:v>
                </c:pt>
                <c:pt idx="1045">
                  <c:v>43468</c:v>
                </c:pt>
                <c:pt idx="1046">
                  <c:v>43469</c:v>
                </c:pt>
                <c:pt idx="1047">
                  <c:v>43472</c:v>
                </c:pt>
                <c:pt idx="1048">
                  <c:v>43473</c:v>
                </c:pt>
                <c:pt idx="1049">
                  <c:v>43474</c:v>
                </c:pt>
                <c:pt idx="1050">
                  <c:v>43475</c:v>
                </c:pt>
                <c:pt idx="1051">
                  <c:v>43476</c:v>
                </c:pt>
                <c:pt idx="1052">
                  <c:v>43479</c:v>
                </c:pt>
                <c:pt idx="1053">
                  <c:v>43480</c:v>
                </c:pt>
                <c:pt idx="1054">
                  <c:v>43481</c:v>
                </c:pt>
                <c:pt idx="1055">
                  <c:v>43482</c:v>
                </c:pt>
                <c:pt idx="1056">
                  <c:v>43483</c:v>
                </c:pt>
                <c:pt idx="1057">
                  <c:v>43486</c:v>
                </c:pt>
                <c:pt idx="1058">
                  <c:v>43487</c:v>
                </c:pt>
                <c:pt idx="1059">
                  <c:v>43488</c:v>
                </c:pt>
                <c:pt idx="1060">
                  <c:v>43489</c:v>
                </c:pt>
                <c:pt idx="1061">
                  <c:v>43490</c:v>
                </c:pt>
                <c:pt idx="1062">
                  <c:v>43493</c:v>
                </c:pt>
                <c:pt idx="1063">
                  <c:v>43494</c:v>
                </c:pt>
                <c:pt idx="1064">
                  <c:v>43495</c:v>
                </c:pt>
                <c:pt idx="1065">
                  <c:v>43496</c:v>
                </c:pt>
                <c:pt idx="1066">
                  <c:v>43497</c:v>
                </c:pt>
                <c:pt idx="1067">
                  <c:v>43500</c:v>
                </c:pt>
                <c:pt idx="1068">
                  <c:v>43501</c:v>
                </c:pt>
                <c:pt idx="1069">
                  <c:v>43502</c:v>
                </c:pt>
                <c:pt idx="1070">
                  <c:v>43503</c:v>
                </c:pt>
                <c:pt idx="1071">
                  <c:v>43504</c:v>
                </c:pt>
                <c:pt idx="1072">
                  <c:v>43507</c:v>
                </c:pt>
                <c:pt idx="1073">
                  <c:v>43508</c:v>
                </c:pt>
                <c:pt idx="1074">
                  <c:v>43509</c:v>
                </c:pt>
                <c:pt idx="1075">
                  <c:v>43510</c:v>
                </c:pt>
                <c:pt idx="1076">
                  <c:v>43511</c:v>
                </c:pt>
                <c:pt idx="1077">
                  <c:v>43514</c:v>
                </c:pt>
                <c:pt idx="1078">
                  <c:v>43515</c:v>
                </c:pt>
                <c:pt idx="1079">
                  <c:v>43516</c:v>
                </c:pt>
                <c:pt idx="1080">
                  <c:v>43517</c:v>
                </c:pt>
                <c:pt idx="1081">
                  <c:v>43518</c:v>
                </c:pt>
                <c:pt idx="1082">
                  <c:v>43521</c:v>
                </c:pt>
                <c:pt idx="1083">
                  <c:v>43522</c:v>
                </c:pt>
                <c:pt idx="1084">
                  <c:v>43523</c:v>
                </c:pt>
                <c:pt idx="1085">
                  <c:v>43524</c:v>
                </c:pt>
                <c:pt idx="1086">
                  <c:v>43525</c:v>
                </c:pt>
                <c:pt idx="1087">
                  <c:v>43528</c:v>
                </c:pt>
                <c:pt idx="1088">
                  <c:v>43529</c:v>
                </c:pt>
                <c:pt idx="1089">
                  <c:v>43530</c:v>
                </c:pt>
                <c:pt idx="1090">
                  <c:v>43531</c:v>
                </c:pt>
                <c:pt idx="1091">
                  <c:v>43532</c:v>
                </c:pt>
                <c:pt idx="1092">
                  <c:v>43535</c:v>
                </c:pt>
                <c:pt idx="1093">
                  <c:v>43536</c:v>
                </c:pt>
                <c:pt idx="1094">
                  <c:v>43537</c:v>
                </c:pt>
                <c:pt idx="1095">
                  <c:v>43538</c:v>
                </c:pt>
                <c:pt idx="1096">
                  <c:v>43539</c:v>
                </c:pt>
                <c:pt idx="1097">
                  <c:v>43542</c:v>
                </c:pt>
                <c:pt idx="1098">
                  <c:v>43543</c:v>
                </c:pt>
                <c:pt idx="1099">
                  <c:v>43544</c:v>
                </c:pt>
                <c:pt idx="1100">
                  <c:v>43545</c:v>
                </c:pt>
                <c:pt idx="1101">
                  <c:v>43546</c:v>
                </c:pt>
                <c:pt idx="1102">
                  <c:v>43549</c:v>
                </c:pt>
                <c:pt idx="1103">
                  <c:v>43550</c:v>
                </c:pt>
                <c:pt idx="1104">
                  <c:v>43551</c:v>
                </c:pt>
                <c:pt idx="1105">
                  <c:v>43552</c:v>
                </c:pt>
                <c:pt idx="1106">
                  <c:v>43553</c:v>
                </c:pt>
                <c:pt idx="1107">
                  <c:v>43556</c:v>
                </c:pt>
                <c:pt idx="1108">
                  <c:v>43557</c:v>
                </c:pt>
                <c:pt idx="1109">
                  <c:v>43558</c:v>
                </c:pt>
                <c:pt idx="1110">
                  <c:v>43559</c:v>
                </c:pt>
                <c:pt idx="1111">
                  <c:v>43560</c:v>
                </c:pt>
                <c:pt idx="1112">
                  <c:v>43563</c:v>
                </c:pt>
                <c:pt idx="1113">
                  <c:v>43564</c:v>
                </c:pt>
                <c:pt idx="1114">
                  <c:v>43565</c:v>
                </c:pt>
                <c:pt idx="1115">
                  <c:v>43566</c:v>
                </c:pt>
                <c:pt idx="1116">
                  <c:v>43567</c:v>
                </c:pt>
                <c:pt idx="1117">
                  <c:v>43570</c:v>
                </c:pt>
                <c:pt idx="1118">
                  <c:v>43571</c:v>
                </c:pt>
                <c:pt idx="1119">
                  <c:v>43572</c:v>
                </c:pt>
                <c:pt idx="1120">
                  <c:v>43573</c:v>
                </c:pt>
                <c:pt idx="1121">
                  <c:v>43574</c:v>
                </c:pt>
                <c:pt idx="1122">
                  <c:v>43577</c:v>
                </c:pt>
                <c:pt idx="1123">
                  <c:v>43578</c:v>
                </c:pt>
                <c:pt idx="1124">
                  <c:v>43579</c:v>
                </c:pt>
                <c:pt idx="1125">
                  <c:v>43580</c:v>
                </c:pt>
                <c:pt idx="1126">
                  <c:v>43581</c:v>
                </c:pt>
                <c:pt idx="1127">
                  <c:v>43584</c:v>
                </c:pt>
                <c:pt idx="1128">
                  <c:v>43585</c:v>
                </c:pt>
                <c:pt idx="1129">
                  <c:v>43586</c:v>
                </c:pt>
                <c:pt idx="1130">
                  <c:v>43587</c:v>
                </c:pt>
                <c:pt idx="1131">
                  <c:v>43588</c:v>
                </c:pt>
                <c:pt idx="1132">
                  <c:v>43591</c:v>
                </c:pt>
                <c:pt idx="1133">
                  <c:v>43592</c:v>
                </c:pt>
                <c:pt idx="1134">
                  <c:v>43593</c:v>
                </c:pt>
                <c:pt idx="1135">
                  <c:v>43594</c:v>
                </c:pt>
                <c:pt idx="1136">
                  <c:v>43595</c:v>
                </c:pt>
                <c:pt idx="1137">
                  <c:v>43598</c:v>
                </c:pt>
                <c:pt idx="1138">
                  <c:v>43599</c:v>
                </c:pt>
                <c:pt idx="1139">
                  <c:v>43600</c:v>
                </c:pt>
                <c:pt idx="1140">
                  <c:v>43601</c:v>
                </c:pt>
                <c:pt idx="1141">
                  <c:v>43602</c:v>
                </c:pt>
                <c:pt idx="1142">
                  <c:v>43605</c:v>
                </c:pt>
                <c:pt idx="1143">
                  <c:v>43606</c:v>
                </c:pt>
                <c:pt idx="1144">
                  <c:v>43607</c:v>
                </c:pt>
                <c:pt idx="1145">
                  <c:v>43608</c:v>
                </c:pt>
                <c:pt idx="1146">
                  <c:v>43609</c:v>
                </c:pt>
                <c:pt idx="1147">
                  <c:v>43612</c:v>
                </c:pt>
                <c:pt idx="1148">
                  <c:v>43613</c:v>
                </c:pt>
                <c:pt idx="1149">
                  <c:v>43614</c:v>
                </c:pt>
                <c:pt idx="1150">
                  <c:v>43615</c:v>
                </c:pt>
                <c:pt idx="1151">
                  <c:v>43616</c:v>
                </c:pt>
                <c:pt idx="1152">
                  <c:v>43619</c:v>
                </c:pt>
                <c:pt idx="1153">
                  <c:v>43620</c:v>
                </c:pt>
                <c:pt idx="1154">
                  <c:v>43621</c:v>
                </c:pt>
                <c:pt idx="1155">
                  <c:v>43622</c:v>
                </c:pt>
                <c:pt idx="1156">
                  <c:v>43623</c:v>
                </c:pt>
                <c:pt idx="1157">
                  <c:v>43626</c:v>
                </c:pt>
                <c:pt idx="1158">
                  <c:v>43627</c:v>
                </c:pt>
                <c:pt idx="1159">
                  <c:v>43628</c:v>
                </c:pt>
                <c:pt idx="1160">
                  <c:v>43629</c:v>
                </c:pt>
                <c:pt idx="1161">
                  <c:v>43630</c:v>
                </c:pt>
                <c:pt idx="1162">
                  <c:v>43633</c:v>
                </c:pt>
                <c:pt idx="1163">
                  <c:v>43634</c:v>
                </c:pt>
                <c:pt idx="1164">
                  <c:v>43635</c:v>
                </c:pt>
                <c:pt idx="1165">
                  <c:v>43636</c:v>
                </c:pt>
              </c:numCache>
            </c:numRef>
          </c:cat>
          <c:val>
            <c:numRef>
              <c:f>Sheet1!$E$8:$E$9000</c:f>
              <c:numCache>
                <c:formatCode>General</c:formatCode>
                <c:ptCount val="8993"/>
                <c:pt idx="662">
                  <c:v>1.1477999999999999</c:v>
                </c:pt>
                <c:pt idx="663">
                  <c:v>1.1554</c:v>
                </c:pt>
                <c:pt idx="664">
                  <c:v>1.1515</c:v>
                </c:pt>
                <c:pt idx="665">
                  <c:v>1.1631</c:v>
                </c:pt>
                <c:pt idx="666">
                  <c:v>1.1663000000000001</c:v>
                </c:pt>
                <c:pt idx="667">
                  <c:v>1.1642000000000001</c:v>
                </c:pt>
                <c:pt idx="668">
                  <c:v>1.1647000000000001</c:v>
                </c:pt>
                <c:pt idx="669">
                  <c:v>1.1734</c:v>
                </c:pt>
                <c:pt idx="670">
                  <c:v>1.1677</c:v>
                </c:pt>
                <c:pt idx="671">
                  <c:v>1.1751</c:v>
                </c:pt>
                <c:pt idx="672">
                  <c:v>1.1841999999999999</c:v>
                </c:pt>
                <c:pt idx="673">
                  <c:v>1.1801999999999999</c:v>
                </c:pt>
                <c:pt idx="674">
                  <c:v>1.1856</c:v>
                </c:pt>
                <c:pt idx="675">
                  <c:v>1.1870000000000001</c:v>
                </c:pt>
                <c:pt idx="676">
                  <c:v>1.1773</c:v>
                </c:pt>
                <c:pt idx="677">
                  <c:v>1.1795</c:v>
                </c:pt>
                <c:pt idx="678">
                  <c:v>1.1752</c:v>
                </c:pt>
                <c:pt idx="679">
                  <c:v>1.1758999999999999</c:v>
                </c:pt>
                <c:pt idx="680">
                  <c:v>1.1772</c:v>
                </c:pt>
                <c:pt idx="681">
                  <c:v>1.1820999999999999</c:v>
                </c:pt>
                <c:pt idx="682">
                  <c:v>1.1779999999999999</c:v>
                </c:pt>
                <c:pt idx="683">
                  <c:v>1.1735</c:v>
                </c:pt>
                <c:pt idx="684">
                  <c:v>1.1767000000000001</c:v>
                </c:pt>
                <c:pt idx="685">
                  <c:v>1.1722999999999999</c:v>
                </c:pt>
                <c:pt idx="686">
                  <c:v>1.1760999999999999</c:v>
                </c:pt>
                <c:pt idx="687">
                  <c:v>1.1815</c:v>
                </c:pt>
                <c:pt idx="688">
                  <c:v>1.1761999999999999</c:v>
                </c:pt>
                <c:pt idx="689">
                  <c:v>1.1807000000000001</c:v>
                </c:pt>
                <c:pt idx="690">
                  <c:v>1.1798999999999999</c:v>
                </c:pt>
                <c:pt idx="691">
                  <c:v>1.1923999999999999</c:v>
                </c:pt>
                <c:pt idx="692">
                  <c:v>1.1979</c:v>
                </c:pt>
                <c:pt idx="693">
                  <c:v>1.1972</c:v>
                </c:pt>
                <c:pt idx="694">
                  <c:v>1.1884000000000001</c:v>
                </c:pt>
                <c:pt idx="695">
                  <c:v>1.1910000000000001</c:v>
                </c:pt>
                <c:pt idx="696">
                  <c:v>1.1859999999999999</c:v>
                </c:pt>
                <c:pt idx="697">
                  <c:v>1.1896</c:v>
                </c:pt>
                <c:pt idx="698">
                  <c:v>1.1914</c:v>
                </c:pt>
                <c:pt idx="699">
                  <c:v>1.1917</c:v>
                </c:pt>
                <c:pt idx="700">
                  <c:v>1.2022999999999999</c:v>
                </c:pt>
                <c:pt idx="701">
                  <c:v>1.2036</c:v>
                </c:pt>
                <c:pt idx="702">
                  <c:v>1.1953</c:v>
                </c:pt>
                <c:pt idx="703">
                  <c:v>1.1967000000000001</c:v>
                </c:pt>
                <c:pt idx="704">
                  <c:v>1.1884999999999999</c:v>
                </c:pt>
                <c:pt idx="705">
                  <c:v>1.1919</c:v>
                </c:pt>
                <c:pt idx="706">
                  <c:v>1.1945000000000001</c:v>
                </c:pt>
                <c:pt idx="707">
                  <c:v>1.1954</c:v>
                </c:pt>
                <c:pt idx="708">
                  <c:v>1.1994</c:v>
                </c:pt>
                <c:pt idx="709">
                  <c:v>1.1892</c:v>
                </c:pt>
                <c:pt idx="710">
                  <c:v>1.1940999999999999</c:v>
                </c:pt>
                <c:pt idx="711">
                  <c:v>1.1951000000000001</c:v>
                </c:pt>
                <c:pt idx="712">
                  <c:v>1.1848000000000001</c:v>
                </c:pt>
                <c:pt idx="713">
                  <c:v>1.1793</c:v>
                </c:pt>
                <c:pt idx="714">
                  <c:v>1.1745000000000001</c:v>
                </c:pt>
                <c:pt idx="715">
                  <c:v>1.1786000000000001</c:v>
                </c:pt>
                <c:pt idx="716">
                  <c:v>1.1814</c:v>
                </c:pt>
                <c:pt idx="717">
                  <c:v>1.1733</c:v>
                </c:pt>
                <c:pt idx="718">
                  <c:v>1.1743999999999999</c:v>
                </c:pt>
                <c:pt idx="719">
                  <c:v>1.1758999999999999</c:v>
                </c:pt>
                <c:pt idx="720">
                  <c:v>1.1711</c:v>
                </c:pt>
                <c:pt idx="721">
                  <c:v>1.173</c:v>
                </c:pt>
                <c:pt idx="722">
                  <c:v>1.1739999999999999</c:v>
                </c:pt>
                <c:pt idx="723">
                  <c:v>1.1808000000000001</c:v>
                </c:pt>
                <c:pt idx="724">
                  <c:v>1.1859</c:v>
                </c:pt>
                <c:pt idx="725">
                  <c:v>1.1830000000000001</c:v>
                </c:pt>
                <c:pt idx="726">
                  <c:v>1.1819999999999999</c:v>
                </c:pt>
                <c:pt idx="727">
                  <c:v>1.1796</c:v>
                </c:pt>
                <c:pt idx="728">
                  <c:v>1.1766000000000001</c:v>
                </c:pt>
                <c:pt idx="729">
                  <c:v>1.1787000000000001</c:v>
                </c:pt>
                <c:pt idx="730">
                  <c:v>1.1852</c:v>
                </c:pt>
                <c:pt idx="731">
                  <c:v>1.1783999999999999</c:v>
                </c:pt>
                <c:pt idx="732">
                  <c:v>1.1749000000000001</c:v>
                </c:pt>
                <c:pt idx="733">
                  <c:v>1.1760999999999999</c:v>
                </c:pt>
                <c:pt idx="734">
                  <c:v>1.1813</c:v>
                </c:pt>
                <c:pt idx="735">
                  <c:v>1.1651</c:v>
                </c:pt>
                <c:pt idx="736">
                  <c:v>1.1608000000000001</c:v>
                </c:pt>
                <c:pt idx="737">
                  <c:v>1.1651</c:v>
                </c:pt>
                <c:pt idx="738">
                  <c:v>1.1646000000000001</c:v>
                </c:pt>
                <c:pt idx="739">
                  <c:v>1.1618999999999999</c:v>
                </c:pt>
                <c:pt idx="740">
                  <c:v>1.1657999999999999</c:v>
                </c:pt>
                <c:pt idx="741">
                  <c:v>1.1608000000000001</c:v>
                </c:pt>
                <c:pt idx="742">
                  <c:v>1.161</c:v>
                </c:pt>
                <c:pt idx="743">
                  <c:v>1.1587000000000001</c:v>
                </c:pt>
                <c:pt idx="744">
                  <c:v>1.1595</c:v>
                </c:pt>
                <c:pt idx="745">
                  <c:v>1.1642000000000001</c:v>
                </c:pt>
                <c:pt idx="746">
                  <c:v>1.1665000000000001</c:v>
                </c:pt>
                <c:pt idx="747">
                  <c:v>1.1667000000000001</c:v>
                </c:pt>
                <c:pt idx="748">
                  <c:v>1.1798</c:v>
                </c:pt>
                <c:pt idx="749">
                  <c:v>1.1791</c:v>
                </c:pt>
                <c:pt idx="750">
                  <c:v>1.177</c:v>
                </c:pt>
                <c:pt idx="751">
                  <c:v>1.179</c:v>
                </c:pt>
                <c:pt idx="752">
                  <c:v>1.1733</c:v>
                </c:pt>
                <c:pt idx="753">
                  <c:v>1.1738</c:v>
                </c:pt>
                <c:pt idx="754">
                  <c:v>1.1821999999999999</c:v>
                </c:pt>
                <c:pt idx="755">
                  <c:v>1.1851</c:v>
                </c:pt>
                <c:pt idx="756">
                  <c:v>1.1933</c:v>
                </c:pt>
                <c:pt idx="757">
                  <c:v>1.1898</c:v>
                </c:pt>
                <c:pt idx="758">
                  <c:v>1.1839999999999999</c:v>
                </c:pt>
                <c:pt idx="759">
                  <c:v>1.1847000000000001</c:v>
                </c:pt>
                <c:pt idx="760">
                  <c:v>1.1903999999999999</c:v>
                </c:pt>
                <c:pt idx="761">
                  <c:v>1.1896</c:v>
                </c:pt>
                <c:pt idx="762">
                  <c:v>1.1865999999999999</c:v>
                </c:pt>
                <c:pt idx="763">
                  <c:v>1.1826000000000001</c:v>
                </c:pt>
                <c:pt idx="764">
                  <c:v>1.1796</c:v>
                </c:pt>
                <c:pt idx="765">
                  <c:v>1.1773</c:v>
                </c:pt>
                <c:pt idx="766">
                  <c:v>1.1773</c:v>
                </c:pt>
                <c:pt idx="767">
                  <c:v>1.1769000000000001</c:v>
                </c:pt>
                <c:pt idx="768">
                  <c:v>1.1741999999999999</c:v>
                </c:pt>
                <c:pt idx="769">
                  <c:v>1.1826000000000001</c:v>
                </c:pt>
                <c:pt idx="770">
                  <c:v>1.1778</c:v>
                </c:pt>
                <c:pt idx="771">
                  <c:v>1.1749000000000001</c:v>
                </c:pt>
                <c:pt idx="772">
                  <c:v>1.1781999999999999</c:v>
                </c:pt>
                <c:pt idx="773">
                  <c:v>1.1839999999999999</c:v>
                </c:pt>
                <c:pt idx="774">
                  <c:v>1.1871</c:v>
                </c:pt>
                <c:pt idx="775">
                  <c:v>1.1874</c:v>
                </c:pt>
                <c:pt idx="776">
                  <c:v>1.1861999999999999</c:v>
                </c:pt>
                <c:pt idx="777">
                  <c:v>1.1870000000000001</c:v>
                </c:pt>
                <c:pt idx="778">
                  <c:v>1.1858</c:v>
                </c:pt>
                <c:pt idx="779">
                  <c:v>1.1888000000000001</c:v>
                </c:pt>
                <c:pt idx="780">
                  <c:v>1.1942999999999999</c:v>
                </c:pt>
                <c:pt idx="781">
                  <c:v>1.2004999999999999</c:v>
                </c:pt>
                <c:pt idx="782">
                  <c:v>1.2012</c:v>
                </c:pt>
                <c:pt idx="783">
                  <c:v>1.2059</c:v>
                </c:pt>
                <c:pt idx="784">
                  <c:v>1.2015</c:v>
                </c:pt>
                <c:pt idx="785">
                  <c:v>1.2068000000000001</c:v>
                </c:pt>
                <c:pt idx="786">
                  <c:v>1.2029000000000001</c:v>
                </c:pt>
                <c:pt idx="787">
                  <c:v>1.1967000000000001</c:v>
                </c:pt>
                <c:pt idx="788">
                  <c:v>1.1937</c:v>
                </c:pt>
                <c:pt idx="789">
                  <c:v>1.1948000000000001</c:v>
                </c:pt>
                <c:pt idx="790">
                  <c:v>1.2032</c:v>
                </c:pt>
                <c:pt idx="791">
                  <c:v>1.2202</c:v>
                </c:pt>
                <c:pt idx="792">
                  <c:v>1.2263999999999999</c:v>
                </c:pt>
                <c:pt idx="793">
                  <c:v>1.226</c:v>
                </c:pt>
                <c:pt idx="794">
                  <c:v>1.2185999999999999</c:v>
                </c:pt>
                <c:pt idx="795">
                  <c:v>1.2238</c:v>
                </c:pt>
                <c:pt idx="796">
                  <c:v>1.2222</c:v>
                </c:pt>
                <c:pt idx="797">
                  <c:v>1.2262</c:v>
                </c:pt>
                <c:pt idx="798">
                  <c:v>1.2299</c:v>
                </c:pt>
                <c:pt idx="799">
                  <c:v>1.2407999999999999</c:v>
                </c:pt>
                <c:pt idx="800">
                  <c:v>1.2396</c:v>
                </c:pt>
                <c:pt idx="801">
                  <c:v>1.2426999999999999</c:v>
                </c:pt>
                <c:pt idx="802">
                  <c:v>1.2383</c:v>
                </c:pt>
                <c:pt idx="803">
                  <c:v>1.2402</c:v>
                </c:pt>
                <c:pt idx="804">
                  <c:v>1.2414000000000001</c:v>
                </c:pt>
                <c:pt idx="805">
                  <c:v>1.2509999999999999</c:v>
                </c:pt>
                <c:pt idx="806">
                  <c:v>1.2463</c:v>
                </c:pt>
                <c:pt idx="807">
                  <c:v>1.2366999999999999</c:v>
                </c:pt>
                <c:pt idx="808">
                  <c:v>1.2377</c:v>
                </c:pt>
                <c:pt idx="809">
                  <c:v>1.2263999999999999</c:v>
                </c:pt>
                <c:pt idx="810">
                  <c:v>1.2246999999999999</c:v>
                </c:pt>
                <c:pt idx="811">
                  <c:v>1.2252000000000001</c:v>
                </c:pt>
                <c:pt idx="812">
                  <c:v>1.2292000000000001</c:v>
                </c:pt>
                <c:pt idx="813">
                  <c:v>1.2352000000000001</c:v>
                </c:pt>
                <c:pt idx="814">
                  <c:v>1.2451000000000001</c:v>
                </c:pt>
                <c:pt idx="815">
                  <c:v>1.2505999999999999</c:v>
                </c:pt>
                <c:pt idx="816">
                  <c:v>1.2405999999999999</c:v>
                </c:pt>
                <c:pt idx="817">
                  <c:v>1.2406999999999999</c:v>
                </c:pt>
                <c:pt idx="818">
                  <c:v>1.2337</c:v>
                </c:pt>
                <c:pt idx="819">
                  <c:v>1.2283999999999999</c:v>
                </c:pt>
                <c:pt idx="820">
                  <c:v>1.2330000000000001</c:v>
                </c:pt>
                <c:pt idx="821">
                  <c:v>1.2295</c:v>
                </c:pt>
                <c:pt idx="822">
                  <c:v>1.2317</c:v>
                </c:pt>
                <c:pt idx="823">
                  <c:v>1.2233000000000001</c:v>
                </c:pt>
                <c:pt idx="824">
                  <c:v>1.2194</c:v>
                </c:pt>
                <c:pt idx="825">
                  <c:v>1.2267000000000001</c:v>
                </c:pt>
                <c:pt idx="826">
                  <c:v>1.2317</c:v>
                </c:pt>
                <c:pt idx="827">
                  <c:v>1.2336</c:v>
                </c:pt>
                <c:pt idx="828">
                  <c:v>1.2403999999999999</c:v>
                </c:pt>
                <c:pt idx="829">
                  <c:v>1.2411000000000001</c:v>
                </c:pt>
                <c:pt idx="830">
                  <c:v>1.2312000000000001</c:v>
                </c:pt>
                <c:pt idx="831">
                  <c:v>1.2306999999999999</c:v>
                </c:pt>
                <c:pt idx="832">
                  <c:v>1.2334000000000001</c:v>
                </c:pt>
                <c:pt idx="833">
                  <c:v>1.2389999999999999</c:v>
                </c:pt>
                <c:pt idx="834">
                  <c:v>1.2368000000000001</c:v>
                </c:pt>
                <c:pt idx="835">
                  <c:v>1.2304999999999999</c:v>
                </c:pt>
                <c:pt idx="836">
                  <c:v>1.2290000000000001</c:v>
                </c:pt>
                <c:pt idx="837">
                  <c:v>1.2335</c:v>
                </c:pt>
                <c:pt idx="838">
                  <c:v>1.2242</c:v>
                </c:pt>
                <c:pt idx="839">
                  <c:v>1.2338</c:v>
                </c:pt>
                <c:pt idx="840">
                  <c:v>1.2302</c:v>
                </c:pt>
                <c:pt idx="841">
                  <c:v>1.2353000000000001</c:v>
                </c:pt>
                <c:pt idx="842">
                  <c:v>1.2444</c:v>
                </c:pt>
                <c:pt idx="843">
                  <c:v>1.2403</c:v>
                </c:pt>
                <c:pt idx="844">
                  <c:v>1.2307999999999999</c:v>
                </c:pt>
                <c:pt idx="845">
                  <c:v>1.23</c:v>
                </c:pt>
                <c:pt idx="846">
                  <c:v>1.2323999999999999</c:v>
                </c:pt>
                <c:pt idx="847">
                  <c:v>1.2302</c:v>
                </c:pt>
                <c:pt idx="848">
                  <c:v>1.2270000000000001</c:v>
                </c:pt>
                <c:pt idx="849">
                  <c:v>1.2278</c:v>
                </c:pt>
                <c:pt idx="850">
                  <c:v>1.224</c:v>
                </c:pt>
                <c:pt idx="851">
                  <c:v>1.2281</c:v>
                </c:pt>
                <c:pt idx="852">
                  <c:v>1.2321</c:v>
                </c:pt>
                <c:pt idx="853">
                  <c:v>1.2356</c:v>
                </c:pt>
                <c:pt idx="854">
                  <c:v>1.2366999999999999</c:v>
                </c:pt>
                <c:pt idx="855">
                  <c:v>1.2326999999999999</c:v>
                </c:pt>
                <c:pt idx="856">
                  <c:v>1.2331000000000001</c:v>
                </c:pt>
                <c:pt idx="857">
                  <c:v>1.238</c:v>
                </c:pt>
                <c:pt idx="858">
                  <c:v>1.2370000000000001</c:v>
                </c:pt>
                <c:pt idx="859">
                  <c:v>1.2374000000000001</c:v>
                </c:pt>
                <c:pt idx="860">
                  <c:v>1.2344999999999999</c:v>
                </c:pt>
                <c:pt idx="861">
                  <c:v>1.2288000000000001</c:v>
                </c:pt>
                <c:pt idx="862">
                  <c:v>1.2209000000000001</c:v>
                </c:pt>
                <c:pt idx="863">
                  <c:v>1.2233000000000001</c:v>
                </c:pt>
                <c:pt idx="864">
                  <c:v>1.2161</c:v>
                </c:pt>
                <c:pt idx="865">
                  <c:v>1.2102999999999999</c:v>
                </c:pt>
                <c:pt idx="866">
                  <c:v>1.2130000000000001</c:v>
                </c:pt>
                <c:pt idx="867">
                  <c:v>1.2078</c:v>
                </c:pt>
                <c:pt idx="868">
                  <c:v>1.1993</c:v>
                </c:pt>
                <c:pt idx="869">
                  <c:v>1.1951000000000001</c:v>
                </c:pt>
                <c:pt idx="870">
                  <c:v>1.1988000000000001</c:v>
                </c:pt>
                <c:pt idx="871">
                  <c:v>1.196</c:v>
                </c:pt>
                <c:pt idx="872">
                  <c:v>1.1921999999999999</c:v>
                </c:pt>
                <c:pt idx="873">
                  <c:v>1.1863999999999999</c:v>
                </c:pt>
                <c:pt idx="874">
                  <c:v>1.1851</c:v>
                </c:pt>
                <c:pt idx="875">
                  <c:v>1.1915</c:v>
                </c:pt>
                <c:pt idx="876">
                  <c:v>1.1942999999999999</c:v>
                </c:pt>
                <c:pt idx="877">
                  <c:v>1.1927000000000001</c:v>
                </c:pt>
                <c:pt idx="878">
                  <c:v>1.1838</c:v>
                </c:pt>
                <c:pt idx="879">
                  <c:v>1.1808000000000001</c:v>
                </c:pt>
                <c:pt idx="880">
                  <c:v>1.1795</c:v>
                </c:pt>
                <c:pt idx="881">
                  <c:v>1.1772</c:v>
                </c:pt>
                <c:pt idx="882">
                  <c:v>1.1791</c:v>
                </c:pt>
                <c:pt idx="883">
                  <c:v>1.1778999999999999</c:v>
                </c:pt>
                <c:pt idx="884">
                  <c:v>1.1697</c:v>
                </c:pt>
                <c:pt idx="885">
                  <c:v>1.1719999999999999</c:v>
                </c:pt>
                <c:pt idx="886">
                  <c:v>1.1651</c:v>
                </c:pt>
                <c:pt idx="887">
                  <c:v>1.1625000000000001</c:v>
                </c:pt>
                <c:pt idx="888">
                  <c:v>1.1539999999999999</c:v>
                </c:pt>
                <c:pt idx="889">
                  <c:v>1.1665000000000001</c:v>
                </c:pt>
                <c:pt idx="890">
                  <c:v>1.1693</c:v>
                </c:pt>
                <c:pt idx="891">
                  <c:v>1.1658999999999999</c:v>
                </c:pt>
                <c:pt idx="892">
                  <c:v>1.1698999999999999</c:v>
                </c:pt>
                <c:pt idx="893">
                  <c:v>1.1718</c:v>
                </c:pt>
                <c:pt idx="894">
                  <c:v>1.1774</c:v>
                </c:pt>
                <c:pt idx="895">
                  <c:v>1.18</c:v>
                </c:pt>
                <c:pt idx="896">
                  <c:v>1.1769000000000001</c:v>
                </c:pt>
                <c:pt idx="897">
                  <c:v>1.1783999999999999</c:v>
                </c:pt>
                <c:pt idx="898">
                  <c:v>1.1745000000000001</c:v>
                </c:pt>
                <c:pt idx="899">
                  <c:v>1.1791</c:v>
                </c:pt>
                <c:pt idx="900">
                  <c:v>1.1568000000000001</c:v>
                </c:pt>
                <c:pt idx="901">
                  <c:v>1.161</c:v>
                </c:pt>
                <c:pt idx="902">
                  <c:v>1.1623000000000001</c:v>
                </c:pt>
                <c:pt idx="903">
                  <c:v>1.159</c:v>
                </c:pt>
                <c:pt idx="904">
                  <c:v>1.1572</c:v>
                </c:pt>
                <c:pt idx="905">
                  <c:v>1.1604000000000001</c:v>
                </c:pt>
                <c:pt idx="906">
                  <c:v>1.1651</c:v>
                </c:pt>
                <c:pt idx="907">
                  <c:v>1.1703999999999999</c:v>
                </c:pt>
                <c:pt idx="908">
                  <c:v>1.1648000000000001</c:v>
                </c:pt>
                <c:pt idx="909">
                  <c:v>1.1554</c:v>
                </c:pt>
                <c:pt idx="910">
                  <c:v>1.1569</c:v>
                </c:pt>
                <c:pt idx="911">
                  <c:v>1.1684000000000001</c:v>
                </c:pt>
                <c:pt idx="912">
                  <c:v>1.1638999999999999</c:v>
                </c:pt>
                <c:pt idx="913">
                  <c:v>1.1657999999999999</c:v>
                </c:pt>
                <c:pt idx="914">
                  <c:v>1.1657</c:v>
                </c:pt>
                <c:pt idx="915">
                  <c:v>1.1691</c:v>
                </c:pt>
                <c:pt idx="916">
                  <c:v>1.1746000000000001</c:v>
                </c:pt>
                <c:pt idx="917">
                  <c:v>1.1751</c:v>
                </c:pt>
                <c:pt idx="918">
                  <c:v>1.1743999999999999</c:v>
                </c:pt>
                <c:pt idx="919">
                  <c:v>1.1674</c:v>
                </c:pt>
                <c:pt idx="920">
                  <c:v>1.1672</c:v>
                </c:pt>
                <c:pt idx="921">
                  <c:v>1.1685000000000001</c:v>
                </c:pt>
                <c:pt idx="922">
                  <c:v>1.1711</c:v>
                </c:pt>
                <c:pt idx="923">
                  <c:v>1.1660999999999999</c:v>
                </c:pt>
                <c:pt idx="924">
                  <c:v>1.1638999999999999</c:v>
                </c:pt>
                <c:pt idx="925">
                  <c:v>1.1642000000000001</c:v>
                </c:pt>
                <c:pt idx="926">
                  <c:v>1.1724000000000001</c:v>
                </c:pt>
                <c:pt idx="927">
                  <c:v>1.1692</c:v>
                </c:pt>
                <c:pt idx="928">
                  <c:v>1.1687000000000001</c:v>
                </c:pt>
                <c:pt idx="929">
                  <c:v>1.1729000000000001</c:v>
                </c:pt>
                <c:pt idx="930">
                  <c:v>1.1642999999999999</c:v>
                </c:pt>
                <c:pt idx="931">
                  <c:v>1.1657</c:v>
                </c:pt>
                <c:pt idx="932">
                  <c:v>1.1706000000000001</c:v>
                </c:pt>
                <c:pt idx="933">
                  <c:v>1.1691</c:v>
                </c:pt>
                <c:pt idx="934">
                  <c:v>1.1659999999999999</c:v>
                </c:pt>
                <c:pt idx="935">
                  <c:v>1.1585000000000001</c:v>
                </c:pt>
                <c:pt idx="936">
                  <c:v>1.1568000000000001</c:v>
                </c:pt>
                <c:pt idx="937">
                  <c:v>1.1554</c:v>
                </c:pt>
                <c:pt idx="938">
                  <c:v>1.1598999999999999</c:v>
                </c:pt>
                <c:pt idx="939">
                  <c:v>1.161</c:v>
                </c:pt>
                <c:pt idx="940">
                  <c:v>1.1527000000000001</c:v>
                </c:pt>
                <c:pt idx="941">
                  <c:v>1.1413</c:v>
                </c:pt>
                <c:pt idx="942">
                  <c:v>1.141</c:v>
                </c:pt>
                <c:pt idx="943">
                  <c:v>1.1344000000000001</c:v>
                </c:pt>
                <c:pt idx="944">
                  <c:v>1.1345000000000001</c:v>
                </c:pt>
                <c:pt idx="945">
                  <c:v>1.1376999999999999</c:v>
                </c:pt>
                <c:pt idx="946">
                  <c:v>1.1437999999999999</c:v>
                </c:pt>
                <c:pt idx="947">
                  <c:v>1.1482000000000001</c:v>
                </c:pt>
                <c:pt idx="948">
                  <c:v>1.1571</c:v>
                </c:pt>
                <c:pt idx="949">
                  <c:v>1.1597</c:v>
                </c:pt>
                <c:pt idx="950">
                  <c:v>1.1539999999999999</c:v>
                </c:pt>
                <c:pt idx="951">
                  <c:v>1.1621999999999999</c:v>
                </c:pt>
                <c:pt idx="952">
                  <c:v>1.1677999999999999</c:v>
                </c:pt>
                <c:pt idx="953">
                  <c:v>1.1695</c:v>
                </c:pt>
                <c:pt idx="954">
                  <c:v>1.1707000000000001</c:v>
                </c:pt>
                <c:pt idx="955">
                  <c:v>1.1671</c:v>
                </c:pt>
                <c:pt idx="956">
                  <c:v>1.1602000000000001</c:v>
                </c:pt>
                <c:pt idx="957">
                  <c:v>1.1618999999999999</c:v>
                </c:pt>
                <c:pt idx="958">
                  <c:v>1.1581999999999999</c:v>
                </c:pt>
                <c:pt idx="959">
                  <c:v>1.163</c:v>
                </c:pt>
                <c:pt idx="960">
                  <c:v>1.1623000000000001</c:v>
                </c:pt>
                <c:pt idx="961">
                  <c:v>1.1553</c:v>
                </c:pt>
                <c:pt idx="962">
                  <c:v>1.1594</c:v>
                </c:pt>
                <c:pt idx="963">
                  <c:v>1.1606000000000001</c:v>
                </c:pt>
                <c:pt idx="964">
                  <c:v>1.1626000000000001</c:v>
                </c:pt>
                <c:pt idx="965">
                  <c:v>1.169</c:v>
                </c:pt>
                <c:pt idx="966">
                  <c:v>1.1625000000000001</c:v>
                </c:pt>
                <c:pt idx="967">
                  <c:v>1.1682999999999999</c:v>
                </c:pt>
                <c:pt idx="968">
                  <c:v>1.1667000000000001</c:v>
                </c:pt>
                <c:pt idx="969">
                  <c:v>1.1673</c:v>
                </c:pt>
                <c:pt idx="970">
                  <c:v>1.1777</c:v>
                </c:pt>
                <c:pt idx="971">
                  <c:v>1.1749000000000001</c:v>
                </c:pt>
                <c:pt idx="972">
                  <c:v>1.1748000000000001</c:v>
                </c:pt>
                <c:pt idx="973">
                  <c:v>1.1767000000000001</c:v>
                </c:pt>
                <c:pt idx="974">
                  <c:v>1.1738999999999999</c:v>
                </c:pt>
                <c:pt idx="975">
                  <c:v>1.1640999999999999</c:v>
                </c:pt>
                <c:pt idx="976">
                  <c:v>1.1604000000000001</c:v>
                </c:pt>
                <c:pt idx="977">
                  <c:v>1.1577999999999999</c:v>
                </c:pt>
                <c:pt idx="978">
                  <c:v>1.1548</c:v>
                </c:pt>
                <c:pt idx="979">
                  <c:v>1.1477999999999999</c:v>
                </c:pt>
                <c:pt idx="980">
                  <c:v>1.1514</c:v>
                </c:pt>
                <c:pt idx="981">
                  <c:v>1.1524000000000001</c:v>
                </c:pt>
                <c:pt idx="982">
                  <c:v>1.1492</c:v>
                </c:pt>
                <c:pt idx="983">
                  <c:v>1.1491</c:v>
                </c:pt>
                <c:pt idx="984">
                  <c:v>1.1519999999999999</c:v>
                </c:pt>
                <c:pt idx="985">
                  <c:v>1.1593</c:v>
                </c:pt>
                <c:pt idx="986">
                  <c:v>1.1559999999999999</c:v>
                </c:pt>
                <c:pt idx="987">
                  <c:v>1.1578999999999999</c:v>
                </c:pt>
                <c:pt idx="988">
                  <c:v>1.1574</c:v>
                </c:pt>
                <c:pt idx="989">
                  <c:v>1.1501000000000001</c:v>
                </c:pt>
                <c:pt idx="990">
                  <c:v>1.1453</c:v>
                </c:pt>
              </c:numCache>
            </c:numRef>
          </c:val>
          <c:smooth val="0"/>
        </c:ser>
        <c:ser>
          <c:idx val="2"/>
          <c:order val="2"/>
          <c:tx>
            <c:strRef>
              <c:f>Sheet1!$C$4</c:f>
              <c:strCache>
                <c:ptCount val="1"/>
                <c:pt idx="0">
                  <c:v>EUR-USD</c:v>
                </c:pt>
              </c:strCache>
            </c:strRef>
          </c:tx>
          <c:spPr>
            <a:ln w="28575">
              <a:solidFill>
                <a:srgbClr val="DB0011"/>
              </a:solidFill>
            </a:ln>
          </c:spPr>
          <c:marker>
            <c:symbol val="none"/>
          </c:marker>
          <c:cat>
            <c:numRef>
              <c:f>Sheet1!$B$8:$B$9000</c:f>
              <c:numCache>
                <c:formatCode>m/d/yyyy</c:formatCode>
                <c:ptCount val="8993"/>
                <c:pt idx="0">
                  <c:v>42005</c:v>
                </c:pt>
                <c:pt idx="1">
                  <c:v>42006</c:v>
                </c:pt>
                <c:pt idx="2">
                  <c:v>42009</c:v>
                </c:pt>
                <c:pt idx="3">
                  <c:v>42010</c:v>
                </c:pt>
                <c:pt idx="4">
                  <c:v>42011</c:v>
                </c:pt>
                <c:pt idx="5">
                  <c:v>42012</c:v>
                </c:pt>
                <c:pt idx="6">
                  <c:v>42013</c:v>
                </c:pt>
                <c:pt idx="7">
                  <c:v>42016</c:v>
                </c:pt>
                <c:pt idx="8">
                  <c:v>42017</c:v>
                </c:pt>
                <c:pt idx="9">
                  <c:v>42018</c:v>
                </c:pt>
                <c:pt idx="10">
                  <c:v>42019</c:v>
                </c:pt>
                <c:pt idx="11">
                  <c:v>42020</c:v>
                </c:pt>
                <c:pt idx="12">
                  <c:v>42023</c:v>
                </c:pt>
                <c:pt idx="13">
                  <c:v>42024</c:v>
                </c:pt>
                <c:pt idx="14">
                  <c:v>42025</c:v>
                </c:pt>
                <c:pt idx="15">
                  <c:v>42026</c:v>
                </c:pt>
                <c:pt idx="16">
                  <c:v>42027</c:v>
                </c:pt>
                <c:pt idx="17">
                  <c:v>42030</c:v>
                </c:pt>
                <c:pt idx="18">
                  <c:v>42031</c:v>
                </c:pt>
                <c:pt idx="19">
                  <c:v>42032</c:v>
                </c:pt>
                <c:pt idx="20">
                  <c:v>42033</c:v>
                </c:pt>
                <c:pt idx="21">
                  <c:v>42034</c:v>
                </c:pt>
                <c:pt idx="22">
                  <c:v>42037</c:v>
                </c:pt>
                <c:pt idx="23">
                  <c:v>42038</c:v>
                </c:pt>
                <c:pt idx="24">
                  <c:v>42039</c:v>
                </c:pt>
                <c:pt idx="25">
                  <c:v>42040</c:v>
                </c:pt>
                <c:pt idx="26">
                  <c:v>42041</c:v>
                </c:pt>
                <c:pt idx="27">
                  <c:v>42044</c:v>
                </c:pt>
                <c:pt idx="28">
                  <c:v>42045</c:v>
                </c:pt>
                <c:pt idx="29">
                  <c:v>42046</c:v>
                </c:pt>
                <c:pt idx="30">
                  <c:v>42047</c:v>
                </c:pt>
                <c:pt idx="31">
                  <c:v>42048</c:v>
                </c:pt>
                <c:pt idx="32">
                  <c:v>42051</c:v>
                </c:pt>
                <c:pt idx="33">
                  <c:v>42052</c:v>
                </c:pt>
                <c:pt idx="34">
                  <c:v>42053</c:v>
                </c:pt>
                <c:pt idx="35">
                  <c:v>42054</c:v>
                </c:pt>
                <c:pt idx="36">
                  <c:v>42055</c:v>
                </c:pt>
                <c:pt idx="37">
                  <c:v>42058</c:v>
                </c:pt>
                <c:pt idx="38">
                  <c:v>42059</c:v>
                </c:pt>
                <c:pt idx="39">
                  <c:v>42060</c:v>
                </c:pt>
                <c:pt idx="40">
                  <c:v>42061</c:v>
                </c:pt>
                <c:pt idx="41">
                  <c:v>42062</c:v>
                </c:pt>
                <c:pt idx="42">
                  <c:v>42065</c:v>
                </c:pt>
                <c:pt idx="43">
                  <c:v>42066</c:v>
                </c:pt>
                <c:pt idx="44">
                  <c:v>42067</c:v>
                </c:pt>
                <c:pt idx="45">
                  <c:v>42068</c:v>
                </c:pt>
                <c:pt idx="46">
                  <c:v>42069</c:v>
                </c:pt>
                <c:pt idx="47">
                  <c:v>42072</c:v>
                </c:pt>
                <c:pt idx="48">
                  <c:v>42073</c:v>
                </c:pt>
                <c:pt idx="49">
                  <c:v>42074</c:v>
                </c:pt>
                <c:pt idx="50">
                  <c:v>42075</c:v>
                </c:pt>
                <c:pt idx="51">
                  <c:v>42076</c:v>
                </c:pt>
                <c:pt idx="52">
                  <c:v>42079</c:v>
                </c:pt>
                <c:pt idx="53">
                  <c:v>42080</c:v>
                </c:pt>
                <c:pt idx="54">
                  <c:v>42081</c:v>
                </c:pt>
                <c:pt idx="55">
                  <c:v>42082</c:v>
                </c:pt>
                <c:pt idx="56">
                  <c:v>42083</c:v>
                </c:pt>
                <c:pt idx="57">
                  <c:v>42086</c:v>
                </c:pt>
                <c:pt idx="58">
                  <c:v>42087</c:v>
                </c:pt>
                <c:pt idx="59">
                  <c:v>42088</c:v>
                </c:pt>
                <c:pt idx="60">
                  <c:v>42089</c:v>
                </c:pt>
                <c:pt idx="61">
                  <c:v>42090</c:v>
                </c:pt>
                <c:pt idx="62">
                  <c:v>42093</c:v>
                </c:pt>
                <c:pt idx="63">
                  <c:v>42094</c:v>
                </c:pt>
                <c:pt idx="64">
                  <c:v>42095</c:v>
                </c:pt>
                <c:pt idx="65">
                  <c:v>42096</c:v>
                </c:pt>
                <c:pt idx="66">
                  <c:v>42097</c:v>
                </c:pt>
                <c:pt idx="67">
                  <c:v>42100</c:v>
                </c:pt>
                <c:pt idx="68">
                  <c:v>42101</c:v>
                </c:pt>
                <c:pt idx="69">
                  <c:v>42102</c:v>
                </c:pt>
                <c:pt idx="70">
                  <c:v>42103</c:v>
                </c:pt>
                <c:pt idx="71">
                  <c:v>42104</c:v>
                </c:pt>
                <c:pt idx="72">
                  <c:v>42107</c:v>
                </c:pt>
                <c:pt idx="73">
                  <c:v>42108</c:v>
                </c:pt>
                <c:pt idx="74">
                  <c:v>42109</c:v>
                </c:pt>
                <c:pt idx="75">
                  <c:v>42110</c:v>
                </c:pt>
                <c:pt idx="76">
                  <c:v>42111</c:v>
                </c:pt>
                <c:pt idx="77">
                  <c:v>42114</c:v>
                </c:pt>
                <c:pt idx="78">
                  <c:v>42115</c:v>
                </c:pt>
                <c:pt idx="79">
                  <c:v>42116</c:v>
                </c:pt>
                <c:pt idx="80">
                  <c:v>42117</c:v>
                </c:pt>
                <c:pt idx="81">
                  <c:v>42118</c:v>
                </c:pt>
                <c:pt idx="82">
                  <c:v>42121</c:v>
                </c:pt>
                <c:pt idx="83">
                  <c:v>42122</c:v>
                </c:pt>
                <c:pt idx="84">
                  <c:v>42123</c:v>
                </c:pt>
                <c:pt idx="85">
                  <c:v>42124</c:v>
                </c:pt>
                <c:pt idx="86">
                  <c:v>42125</c:v>
                </c:pt>
                <c:pt idx="87">
                  <c:v>42128</c:v>
                </c:pt>
                <c:pt idx="88">
                  <c:v>42129</c:v>
                </c:pt>
                <c:pt idx="89">
                  <c:v>42130</c:v>
                </c:pt>
                <c:pt idx="90">
                  <c:v>42131</c:v>
                </c:pt>
                <c:pt idx="91">
                  <c:v>42132</c:v>
                </c:pt>
                <c:pt idx="92">
                  <c:v>42135</c:v>
                </c:pt>
                <c:pt idx="93">
                  <c:v>42136</c:v>
                </c:pt>
                <c:pt idx="94">
                  <c:v>42137</c:v>
                </c:pt>
                <c:pt idx="95">
                  <c:v>42138</c:v>
                </c:pt>
                <c:pt idx="96">
                  <c:v>42139</c:v>
                </c:pt>
                <c:pt idx="97">
                  <c:v>42142</c:v>
                </c:pt>
                <c:pt idx="98">
                  <c:v>42143</c:v>
                </c:pt>
                <c:pt idx="99">
                  <c:v>42144</c:v>
                </c:pt>
                <c:pt idx="100">
                  <c:v>42145</c:v>
                </c:pt>
                <c:pt idx="101">
                  <c:v>42146</c:v>
                </c:pt>
                <c:pt idx="102">
                  <c:v>42149</c:v>
                </c:pt>
                <c:pt idx="103">
                  <c:v>42150</c:v>
                </c:pt>
                <c:pt idx="104">
                  <c:v>42151</c:v>
                </c:pt>
                <c:pt idx="105">
                  <c:v>42152</c:v>
                </c:pt>
                <c:pt idx="106">
                  <c:v>42153</c:v>
                </c:pt>
                <c:pt idx="107">
                  <c:v>42156</c:v>
                </c:pt>
                <c:pt idx="108">
                  <c:v>42157</c:v>
                </c:pt>
                <c:pt idx="109">
                  <c:v>42158</c:v>
                </c:pt>
                <c:pt idx="110">
                  <c:v>42159</c:v>
                </c:pt>
                <c:pt idx="111">
                  <c:v>42160</c:v>
                </c:pt>
                <c:pt idx="112">
                  <c:v>42163</c:v>
                </c:pt>
                <c:pt idx="113">
                  <c:v>42164</c:v>
                </c:pt>
                <c:pt idx="114">
                  <c:v>42165</c:v>
                </c:pt>
                <c:pt idx="115">
                  <c:v>42166</c:v>
                </c:pt>
                <c:pt idx="116">
                  <c:v>42167</c:v>
                </c:pt>
                <c:pt idx="117">
                  <c:v>42170</c:v>
                </c:pt>
                <c:pt idx="118">
                  <c:v>42171</c:v>
                </c:pt>
                <c:pt idx="119">
                  <c:v>42172</c:v>
                </c:pt>
                <c:pt idx="120">
                  <c:v>42173</c:v>
                </c:pt>
                <c:pt idx="121">
                  <c:v>42174</c:v>
                </c:pt>
                <c:pt idx="122">
                  <c:v>42177</c:v>
                </c:pt>
                <c:pt idx="123">
                  <c:v>42178</c:v>
                </c:pt>
                <c:pt idx="124">
                  <c:v>42179</c:v>
                </c:pt>
                <c:pt idx="125">
                  <c:v>42180</c:v>
                </c:pt>
                <c:pt idx="126">
                  <c:v>42181</c:v>
                </c:pt>
                <c:pt idx="127">
                  <c:v>42184</c:v>
                </c:pt>
                <c:pt idx="128">
                  <c:v>42185</c:v>
                </c:pt>
                <c:pt idx="129">
                  <c:v>42186</c:v>
                </c:pt>
                <c:pt idx="130">
                  <c:v>42187</c:v>
                </c:pt>
                <c:pt idx="131">
                  <c:v>42188</c:v>
                </c:pt>
                <c:pt idx="132">
                  <c:v>42191</c:v>
                </c:pt>
                <c:pt idx="133">
                  <c:v>42192</c:v>
                </c:pt>
                <c:pt idx="134">
                  <c:v>42193</c:v>
                </c:pt>
                <c:pt idx="135">
                  <c:v>42194</c:v>
                </c:pt>
                <c:pt idx="136">
                  <c:v>42195</c:v>
                </c:pt>
                <c:pt idx="137">
                  <c:v>42198</c:v>
                </c:pt>
                <c:pt idx="138">
                  <c:v>42199</c:v>
                </c:pt>
                <c:pt idx="139">
                  <c:v>42200</c:v>
                </c:pt>
                <c:pt idx="140">
                  <c:v>42201</c:v>
                </c:pt>
                <c:pt idx="141">
                  <c:v>42202</c:v>
                </c:pt>
                <c:pt idx="142">
                  <c:v>42205</c:v>
                </c:pt>
                <c:pt idx="143">
                  <c:v>42206</c:v>
                </c:pt>
                <c:pt idx="144">
                  <c:v>42207</c:v>
                </c:pt>
                <c:pt idx="145">
                  <c:v>42208</c:v>
                </c:pt>
                <c:pt idx="146">
                  <c:v>42209</c:v>
                </c:pt>
                <c:pt idx="147">
                  <c:v>42212</c:v>
                </c:pt>
                <c:pt idx="148">
                  <c:v>42213</c:v>
                </c:pt>
                <c:pt idx="149">
                  <c:v>42214</c:v>
                </c:pt>
                <c:pt idx="150">
                  <c:v>42215</c:v>
                </c:pt>
                <c:pt idx="151">
                  <c:v>42216</c:v>
                </c:pt>
                <c:pt idx="152">
                  <c:v>42219</c:v>
                </c:pt>
                <c:pt idx="153">
                  <c:v>42220</c:v>
                </c:pt>
                <c:pt idx="154">
                  <c:v>42221</c:v>
                </c:pt>
                <c:pt idx="155">
                  <c:v>42222</c:v>
                </c:pt>
                <c:pt idx="156">
                  <c:v>42223</c:v>
                </c:pt>
                <c:pt idx="157">
                  <c:v>42226</c:v>
                </c:pt>
                <c:pt idx="158">
                  <c:v>42227</c:v>
                </c:pt>
                <c:pt idx="159">
                  <c:v>42228</c:v>
                </c:pt>
                <c:pt idx="160">
                  <c:v>42229</c:v>
                </c:pt>
                <c:pt idx="161">
                  <c:v>42230</c:v>
                </c:pt>
                <c:pt idx="162">
                  <c:v>42233</c:v>
                </c:pt>
                <c:pt idx="163">
                  <c:v>42234</c:v>
                </c:pt>
                <c:pt idx="164">
                  <c:v>42235</c:v>
                </c:pt>
                <c:pt idx="165">
                  <c:v>42236</c:v>
                </c:pt>
                <c:pt idx="166">
                  <c:v>42237</c:v>
                </c:pt>
                <c:pt idx="167">
                  <c:v>42240</c:v>
                </c:pt>
                <c:pt idx="168">
                  <c:v>42241</c:v>
                </c:pt>
                <c:pt idx="169">
                  <c:v>42242</c:v>
                </c:pt>
                <c:pt idx="170">
                  <c:v>42243</c:v>
                </c:pt>
                <c:pt idx="171">
                  <c:v>42244</c:v>
                </c:pt>
                <c:pt idx="172">
                  <c:v>42247</c:v>
                </c:pt>
                <c:pt idx="173">
                  <c:v>42248</c:v>
                </c:pt>
                <c:pt idx="174">
                  <c:v>42249</c:v>
                </c:pt>
                <c:pt idx="175">
                  <c:v>42250</c:v>
                </c:pt>
                <c:pt idx="176">
                  <c:v>42251</c:v>
                </c:pt>
                <c:pt idx="177">
                  <c:v>42254</c:v>
                </c:pt>
                <c:pt idx="178">
                  <c:v>42255</c:v>
                </c:pt>
                <c:pt idx="179">
                  <c:v>42256</c:v>
                </c:pt>
                <c:pt idx="180">
                  <c:v>42257</c:v>
                </c:pt>
                <c:pt idx="181">
                  <c:v>42258</c:v>
                </c:pt>
                <c:pt idx="182">
                  <c:v>42261</c:v>
                </c:pt>
                <c:pt idx="183">
                  <c:v>42262</c:v>
                </c:pt>
                <c:pt idx="184">
                  <c:v>42263</c:v>
                </c:pt>
                <c:pt idx="185">
                  <c:v>42264</c:v>
                </c:pt>
                <c:pt idx="186">
                  <c:v>42265</c:v>
                </c:pt>
                <c:pt idx="187">
                  <c:v>42268</c:v>
                </c:pt>
                <c:pt idx="188">
                  <c:v>42269</c:v>
                </c:pt>
                <c:pt idx="189">
                  <c:v>42270</c:v>
                </c:pt>
                <c:pt idx="190">
                  <c:v>42271</c:v>
                </c:pt>
                <c:pt idx="191">
                  <c:v>42272</c:v>
                </c:pt>
                <c:pt idx="192">
                  <c:v>42275</c:v>
                </c:pt>
                <c:pt idx="193">
                  <c:v>42276</c:v>
                </c:pt>
                <c:pt idx="194">
                  <c:v>42277</c:v>
                </c:pt>
                <c:pt idx="195">
                  <c:v>42278</c:v>
                </c:pt>
                <c:pt idx="196">
                  <c:v>42279</c:v>
                </c:pt>
                <c:pt idx="197">
                  <c:v>42282</c:v>
                </c:pt>
                <c:pt idx="198">
                  <c:v>42283</c:v>
                </c:pt>
                <c:pt idx="199">
                  <c:v>42284</c:v>
                </c:pt>
                <c:pt idx="200">
                  <c:v>42285</c:v>
                </c:pt>
                <c:pt idx="201">
                  <c:v>42286</c:v>
                </c:pt>
                <c:pt idx="202">
                  <c:v>42289</c:v>
                </c:pt>
                <c:pt idx="203">
                  <c:v>42290</c:v>
                </c:pt>
                <c:pt idx="204">
                  <c:v>42291</c:v>
                </c:pt>
                <c:pt idx="205">
                  <c:v>42292</c:v>
                </c:pt>
                <c:pt idx="206">
                  <c:v>42293</c:v>
                </c:pt>
                <c:pt idx="207">
                  <c:v>42296</c:v>
                </c:pt>
                <c:pt idx="208">
                  <c:v>42297</c:v>
                </c:pt>
                <c:pt idx="209">
                  <c:v>42298</c:v>
                </c:pt>
                <c:pt idx="210">
                  <c:v>42299</c:v>
                </c:pt>
                <c:pt idx="211">
                  <c:v>42300</c:v>
                </c:pt>
                <c:pt idx="212">
                  <c:v>42303</c:v>
                </c:pt>
                <c:pt idx="213">
                  <c:v>42304</c:v>
                </c:pt>
                <c:pt idx="214">
                  <c:v>42305</c:v>
                </c:pt>
                <c:pt idx="215">
                  <c:v>42306</c:v>
                </c:pt>
                <c:pt idx="216">
                  <c:v>42307</c:v>
                </c:pt>
                <c:pt idx="217">
                  <c:v>42310</c:v>
                </c:pt>
                <c:pt idx="218">
                  <c:v>42311</c:v>
                </c:pt>
                <c:pt idx="219">
                  <c:v>42312</c:v>
                </c:pt>
                <c:pt idx="220">
                  <c:v>42313</c:v>
                </c:pt>
                <c:pt idx="221">
                  <c:v>42314</c:v>
                </c:pt>
                <c:pt idx="222">
                  <c:v>42317</c:v>
                </c:pt>
                <c:pt idx="223">
                  <c:v>42318</c:v>
                </c:pt>
                <c:pt idx="224">
                  <c:v>42319</c:v>
                </c:pt>
                <c:pt idx="225">
                  <c:v>42320</c:v>
                </c:pt>
                <c:pt idx="226">
                  <c:v>42321</c:v>
                </c:pt>
                <c:pt idx="227">
                  <c:v>42324</c:v>
                </c:pt>
                <c:pt idx="228">
                  <c:v>42325</c:v>
                </c:pt>
                <c:pt idx="229">
                  <c:v>42326</c:v>
                </c:pt>
                <c:pt idx="230">
                  <c:v>42327</c:v>
                </c:pt>
                <c:pt idx="231">
                  <c:v>42328</c:v>
                </c:pt>
                <c:pt idx="232">
                  <c:v>42331</c:v>
                </c:pt>
                <c:pt idx="233">
                  <c:v>42332</c:v>
                </c:pt>
                <c:pt idx="234">
                  <c:v>42333</c:v>
                </c:pt>
                <c:pt idx="235">
                  <c:v>42334</c:v>
                </c:pt>
                <c:pt idx="236">
                  <c:v>42335</c:v>
                </c:pt>
                <c:pt idx="237">
                  <c:v>42338</c:v>
                </c:pt>
                <c:pt idx="238">
                  <c:v>42339</c:v>
                </c:pt>
                <c:pt idx="239">
                  <c:v>42340</c:v>
                </c:pt>
                <c:pt idx="240">
                  <c:v>42341</c:v>
                </c:pt>
                <c:pt idx="241">
                  <c:v>42342</c:v>
                </c:pt>
                <c:pt idx="242">
                  <c:v>42345</c:v>
                </c:pt>
                <c:pt idx="243">
                  <c:v>42346</c:v>
                </c:pt>
                <c:pt idx="244">
                  <c:v>42347</c:v>
                </c:pt>
                <c:pt idx="245">
                  <c:v>42348</c:v>
                </c:pt>
                <c:pt idx="246">
                  <c:v>42349</c:v>
                </c:pt>
                <c:pt idx="247">
                  <c:v>42352</c:v>
                </c:pt>
                <c:pt idx="248">
                  <c:v>42353</c:v>
                </c:pt>
                <c:pt idx="249">
                  <c:v>42354</c:v>
                </c:pt>
                <c:pt idx="250">
                  <c:v>42355</c:v>
                </c:pt>
                <c:pt idx="251">
                  <c:v>42356</c:v>
                </c:pt>
                <c:pt idx="252">
                  <c:v>42359</c:v>
                </c:pt>
                <c:pt idx="253">
                  <c:v>42360</c:v>
                </c:pt>
                <c:pt idx="254">
                  <c:v>42361</c:v>
                </c:pt>
                <c:pt idx="255">
                  <c:v>42362</c:v>
                </c:pt>
                <c:pt idx="256">
                  <c:v>42363</c:v>
                </c:pt>
                <c:pt idx="257">
                  <c:v>42366</c:v>
                </c:pt>
                <c:pt idx="258">
                  <c:v>42367</c:v>
                </c:pt>
                <c:pt idx="259">
                  <c:v>42368</c:v>
                </c:pt>
                <c:pt idx="260">
                  <c:v>42369</c:v>
                </c:pt>
                <c:pt idx="261">
                  <c:v>42370</c:v>
                </c:pt>
                <c:pt idx="262">
                  <c:v>42373</c:v>
                </c:pt>
                <c:pt idx="263">
                  <c:v>42374</c:v>
                </c:pt>
                <c:pt idx="264">
                  <c:v>42375</c:v>
                </c:pt>
                <c:pt idx="265">
                  <c:v>42376</c:v>
                </c:pt>
                <c:pt idx="266">
                  <c:v>42377</c:v>
                </c:pt>
                <c:pt idx="267">
                  <c:v>42380</c:v>
                </c:pt>
                <c:pt idx="268">
                  <c:v>42381</c:v>
                </c:pt>
                <c:pt idx="269">
                  <c:v>42382</c:v>
                </c:pt>
                <c:pt idx="270">
                  <c:v>42383</c:v>
                </c:pt>
                <c:pt idx="271">
                  <c:v>42384</c:v>
                </c:pt>
                <c:pt idx="272">
                  <c:v>42387</c:v>
                </c:pt>
                <c:pt idx="273">
                  <c:v>42388</c:v>
                </c:pt>
                <c:pt idx="274">
                  <c:v>42389</c:v>
                </c:pt>
                <c:pt idx="275">
                  <c:v>42390</c:v>
                </c:pt>
                <c:pt idx="276">
                  <c:v>42391</c:v>
                </c:pt>
                <c:pt idx="277">
                  <c:v>42394</c:v>
                </c:pt>
                <c:pt idx="278">
                  <c:v>42395</c:v>
                </c:pt>
                <c:pt idx="279">
                  <c:v>42396</c:v>
                </c:pt>
                <c:pt idx="280">
                  <c:v>42397</c:v>
                </c:pt>
                <c:pt idx="281">
                  <c:v>42398</c:v>
                </c:pt>
                <c:pt idx="282">
                  <c:v>42401</c:v>
                </c:pt>
                <c:pt idx="283">
                  <c:v>42402</c:v>
                </c:pt>
                <c:pt idx="284">
                  <c:v>42403</c:v>
                </c:pt>
                <c:pt idx="285">
                  <c:v>42404</c:v>
                </c:pt>
                <c:pt idx="286">
                  <c:v>42405</c:v>
                </c:pt>
                <c:pt idx="287">
                  <c:v>42408</c:v>
                </c:pt>
                <c:pt idx="288">
                  <c:v>42409</c:v>
                </c:pt>
                <c:pt idx="289">
                  <c:v>42410</c:v>
                </c:pt>
                <c:pt idx="290">
                  <c:v>42411</c:v>
                </c:pt>
                <c:pt idx="291">
                  <c:v>42412</c:v>
                </c:pt>
                <c:pt idx="292">
                  <c:v>42415</c:v>
                </c:pt>
                <c:pt idx="293">
                  <c:v>42416</c:v>
                </c:pt>
                <c:pt idx="294">
                  <c:v>42417</c:v>
                </c:pt>
                <c:pt idx="295">
                  <c:v>42418</c:v>
                </c:pt>
                <c:pt idx="296">
                  <c:v>42419</c:v>
                </c:pt>
                <c:pt idx="297">
                  <c:v>42422</c:v>
                </c:pt>
                <c:pt idx="298">
                  <c:v>42423</c:v>
                </c:pt>
                <c:pt idx="299">
                  <c:v>42424</c:v>
                </c:pt>
                <c:pt idx="300">
                  <c:v>42425</c:v>
                </c:pt>
                <c:pt idx="301">
                  <c:v>42426</c:v>
                </c:pt>
                <c:pt idx="302">
                  <c:v>42429</c:v>
                </c:pt>
                <c:pt idx="303">
                  <c:v>42430</c:v>
                </c:pt>
                <c:pt idx="304">
                  <c:v>42431</c:v>
                </c:pt>
                <c:pt idx="305">
                  <c:v>42432</c:v>
                </c:pt>
                <c:pt idx="306">
                  <c:v>42433</c:v>
                </c:pt>
                <c:pt idx="307">
                  <c:v>42436</c:v>
                </c:pt>
                <c:pt idx="308">
                  <c:v>42437</c:v>
                </c:pt>
                <c:pt idx="309">
                  <c:v>42438</c:v>
                </c:pt>
                <c:pt idx="310">
                  <c:v>42439</c:v>
                </c:pt>
                <c:pt idx="311">
                  <c:v>42440</c:v>
                </c:pt>
                <c:pt idx="312">
                  <c:v>42443</c:v>
                </c:pt>
                <c:pt idx="313">
                  <c:v>42444</c:v>
                </c:pt>
                <c:pt idx="314">
                  <c:v>42445</c:v>
                </c:pt>
                <c:pt idx="315">
                  <c:v>42446</c:v>
                </c:pt>
                <c:pt idx="316">
                  <c:v>42447</c:v>
                </c:pt>
                <c:pt idx="317">
                  <c:v>42450</c:v>
                </c:pt>
                <c:pt idx="318">
                  <c:v>42451</c:v>
                </c:pt>
                <c:pt idx="319">
                  <c:v>42452</c:v>
                </c:pt>
                <c:pt idx="320">
                  <c:v>42453</c:v>
                </c:pt>
                <c:pt idx="321">
                  <c:v>42454</c:v>
                </c:pt>
                <c:pt idx="322">
                  <c:v>42457</c:v>
                </c:pt>
                <c:pt idx="323">
                  <c:v>42458</c:v>
                </c:pt>
                <c:pt idx="324">
                  <c:v>42459</c:v>
                </c:pt>
                <c:pt idx="325">
                  <c:v>42460</c:v>
                </c:pt>
                <c:pt idx="326">
                  <c:v>42461</c:v>
                </c:pt>
                <c:pt idx="327">
                  <c:v>42464</c:v>
                </c:pt>
                <c:pt idx="328">
                  <c:v>42465</c:v>
                </c:pt>
                <c:pt idx="329">
                  <c:v>42466</c:v>
                </c:pt>
                <c:pt idx="330">
                  <c:v>42467</c:v>
                </c:pt>
                <c:pt idx="331">
                  <c:v>42468</c:v>
                </c:pt>
                <c:pt idx="332">
                  <c:v>42471</c:v>
                </c:pt>
                <c:pt idx="333">
                  <c:v>42472</c:v>
                </c:pt>
                <c:pt idx="334">
                  <c:v>42473</c:v>
                </c:pt>
                <c:pt idx="335">
                  <c:v>42474</c:v>
                </c:pt>
                <c:pt idx="336">
                  <c:v>42475</c:v>
                </c:pt>
                <c:pt idx="337">
                  <c:v>42478</c:v>
                </c:pt>
                <c:pt idx="338">
                  <c:v>42479</c:v>
                </c:pt>
                <c:pt idx="339">
                  <c:v>42480</c:v>
                </c:pt>
                <c:pt idx="340">
                  <c:v>42481</c:v>
                </c:pt>
                <c:pt idx="341">
                  <c:v>42482</c:v>
                </c:pt>
                <c:pt idx="342">
                  <c:v>42485</c:v>
                </c:pt>
                <c:pt idx="343">
                  <c:v>42486</c:v>
                </c:pt>
                <c:pt idx="344">
                  <c:v>42487</c:v>
                </c:pt>
                <c:pt idx="345">
                  <c:v>42488</c:v>
                </c:pt>
                <c:pt idx="346">
                  <c:v>42489</c:v>
                </c:pt>
                <c:pt idx="347">
                  <c:v>42492</c:v>
                </c:pt>
                <c:pt idx="348">
                  <c:v>42493</c:v>
                </c:pt>
                <c:pt idx="349">
                  <c:v>42494</c:v>
                </c:pt>
                <c:pt idx="350">
                  <c:v>42495</c:v>
                </c:pt>
                <c:pt idx="351">
                  <c:v>42496</c:v>
                </c:pt>
                <c:pt idx="352">
                  <c:v>42499</c:v>
                </c:pt>
                <c:pt idx="353">
                  <c:v>42500</c:v>
                </c:pt>
                <c:pt idx="354">
                  <c:v>42501</c:v>
                </c:pt>
                <c:pt idx="355">
                  <c:v>42502</c:v>
                </c:pt>
                <c:pt idx="356">
                  <c:v>42503</c:v>
                </c:pt>
                <c:pt idx="357">
                  <c:v>42506</c:v>
                </c:pt>
                <c:pt idx="358">
                  <c:v>42507</c:v>
                </c:pt>
                <c:pt idx="359">
                  <c:v>42508</c:v>
                </c:pt>
                <c:pt idx="360">
                  <c:v>42509</c:v>
                </c:pt>
                <c:pt idx="361">
                  <c:v>42510</c:v>
                </c:pt>
                <c:pt idx="362">
                  <c:v>42513</c:v>
                </c:pt>
                <c:pt idx="363">
                  <c:v>42514</c:v>
                </c:pt>
                <c:pt idx="364">
                  <c:v>42515</c:v>
                </c:pt>
                <c:pt idx="365">
                  <c:v>42516</c:v>
                </c:pt>
                <c:pt idx="366">
                  <c:v>42517</c:v>
                </c:pt>
                <c:pt idx="367">
                  <c:v>42520</c:v>
                </c:pt>
                <c:pt idx="368">
                  <c:v>42521</c:v>
                </c:pt>
                <c:pt idx="369">
                  <c:v>42522</c:v>
                </c:pt>
                <c:pt idx="370">
                  <c:v>42523</c:v>
                </c:pt>
                <c:pt idx="371">
                  <c:v>42524</c:v>
                </c:pt>
                <c:pt idx="372">
                  <c:v>42527</c:v>
                </c:pt>
                <c:pt idx="373">
                  <c:v>42528</c:v>
                </c:pt>
                <c:pt idx="374">
                  <c:v>42529</c:v>
                </c:pt>
                <c:pt idx="375">
                  <c:v>42530</c:v>
                </c:pt>
                <c:pt idx="376">
                  <c:v>42531</c:v>
                </c:pt>
                <c:pt idx="377">
                  <c:v>42534</c:v>
                </c:pt>
                <c:pt idx="378">
                  <c:v>42535</c:v>
                </c:pt>
                <c:pt idx="379">
                  <c:v>42536</c:v>
                </c:pt>
                <c:pt idx="380">
                  <c:v>42537</c:v>
                </c:pt>
                <c:pt idx="381">
                  <c:v>42538</c:v>
                </c:pt>
                <c:pt idx="382">
                  <c:v>42541</c:v>
                </c:pt>
                <c:pt idx="383">
                  <c:v>42542</c:v>
                </c:pt>
                <c:pt idx="384">
                  <c:v>42543</c:v>
                </c:pt>
                <c:pt idx="385">
                  <c:v>42544</c:v>
                </c:pt>
                <c:pt idx="386">
                  <c:v>42545</c:v>
                </c:pt>
                <c:pt idx="387">
                  <c:v>42548</c:v>
                </c:pt>
                <c:pt idx="388">
                  <c:v>42549</c:v>
                </c:pt>
                <c:pt idx="389">
                  <c:v>42550</c:v>
                </c:pt>
                <c:pt idx="390">
                  <c:v>42551</c:v>
                </c:pt>
                <c:pt idx="391">
                  <c:v>42552</c:v>
                </c:pt>
                <c:pt idx="392">
                  <c:v>42555</c:v>
                </c:pt>
                <c:pt idx="393">
                  <c:v>42556</c:v>
                </c:pt>
                <c:pt idx="394">
                  <c:v>42557</c:v>
                </c:pt>
                <c:pt idx="395">
                  <c:v>42558</c:v>
                </c:pt>
                <c:pt idx="396">
                  <c:v>42559</c:v>
                </c:pt>
                <c:pt idx="397">
                  <c:v>42562</c:v>
                </c:pt>
                <c:pt idx="398">
                  <c:v>42563</c:v>
                </c:pt>
                <c:pt idx="399">
                  <c:v>42564</c:v>
                </c:pt>
                <c:pt idx="400">
                  <c:v>42565</c:v>
                </c:pt>
                <c:pt idx="401">
                  <c:v>42566</c:v>
                </c:pt>
                <c:pt idx="402">
                  <c:v>42569</c:v>
                </c:pt>
                <c:pt idx="403">
                  <c:v>42570</c:v>
                </c:pt>
                <c:pt idx="404">
                  <c:v>42571</c:v>
                </c:pt>
                <c:pt idx="405">
                  <c:v>42572</c:v>
                </c:pt>
                <c:pt idx="406">
                  <c:v>42573</c:v>
                </c:pt>
                <c:pt idx="407">
                  <c:v>42576</c:v>
                </c:pt>
                <c:pt idx="408">
                  <c:v>42577</c:v>
                </c:pt>
                <c:pt idx="409">
                  <c:v>42578</c:v>
                </c:pt>
                <c:pt idx="410">
                  <c:v>42579</c:v>
                </c:pt>
                <c:pt idx="411">
                  <c:v>42580</c:v>
                </c:pt>
                <c:pt idx="412">
                  <c:v>42583</c:v>
                </c:pt>
                <c:pt idx="413">
                  <c:v>42584</c:v>
                </c:pt>
                <c:pt idx="414">
                  <c:v>42585</c:v>
                </c:pt>
                <c:pt idx="415">
                  <c:v>42586</c:v>
                </c:pt>
                <c:pt idx="416">
                  <c:v>42587</c:v>
                </c:pt>
                <c:pt idx="417">
                  <c:v>42590</c:v>
                </c:pt>
                <c:pt idx="418">
                  <c:v>42591</c:v>
                </c:pt>
                <c:pt idx="419">
                  <c:v>42592</c:v>
                </c:pt>
                <c:pt idx="420">
                  <c:v>42593</c:v>
                </c:pt>
                <c:pt idx="421">
                  <c:v>42594</c:v>
                </c:pt>
                <c:pt idx="422">
                  <c:v>42597</c:v>
                </c:pt>
                <c:pt idx="423">
                  <c:v>42598</c:v>
                </c:pt>
                <c:pt idx="424">
                  <c:v>42599</c:v>
                </c:pt>
                <c:pt idx="425">
                  <c:v>42600</c:v>
                </c:pt>
                <c:pt idx="426">
                  <c:v>42601</c:v>
                </c:pt>
                <c:pt idx="427">
                  <c:v>42604</c:v>
                </c:pt>
                <c:pt idx="428">
                  <c:v>42605</c:v>
                </c:pt>
                <c:pt idx="429">
                  <c:v>42606</c:v>
                </c:pt>
                <c:pt idx="430">
                  <c:v>42607</c:v>
                </c:pt>
                <c:pt idx="431">
                  <c:v>42608</c:v>
                </c:pt>
                <c:pt idx="432">
                  <c:v>42611</c:v>
                </c:pt>
                <c:pt idx="433">
                  <c:v>42612</c:v>
                </c:pt>
                <c:pt idx="434">
                  <c:v>42613</c:v>
                </c:pt>
                <c:pt idx="435">
                  <c:v>42614</c:v>
                </c:pt>
                <c:pt idx="436">
                  <c:v>42615</c:v>
                </c:pt>
                <c:pt idx="437">
                  <c:v>42618</c:v>
                </c:pt>
                <c:pt idx="438">
                  <c:v>42619</c:v>
                </c:pt>
                <c:pt idx="439">
                  <c:v>42620</c:v>
                </c:pt>
                <c:pt idx="440">
                  <c:v>42621</c:v>
                </c:pt>
                <c:pt idx="441">
                  <c:v>42622</c:v>
                </c:pt>
                <c:pt idx="442">
                  <c:v>42625</c:v>
                </c:pt>
                <c:pt idx="443">
                  <c:v>42626</c:v>
                </c:pt>
                <c:pt idx="444">
                  <c:v>42627</c:v>
                </c:pt>
                <c:pt idx="445">
                  <c:v>42628</c:v>
                </c:pt>
                <c:pt idx="446">
                  <c:v>42629</c:v>
                </c:pt>
                <c:pt idx="447">
                  <c:v>42632</c:v>
                </c:pt>
                <c:pt idx="448">
                  <c:v>42633</c:v>
                </c:pt>
                <c:pt idx="449">
                  <c:v>42634</c:v>
                </c:pt>
                <c:pt idx="450">
                  <c:v>42635</c:v>
                </c:pt>
                <c:pt idx="451">
                  <c:v>42636</c:v>
                </c:pt>
                <c:pt idx="452">
                  <c:v>42639</c:v>
                </c:pt>
                <c:pt idx="453">
                  <c:v>42640</c:v>
                </c:pt>
                <c:pt idx="454">
                  <c:v>42641</c:v>
                </c:pt>
                <c:pt idx="455">
                  <c:v>42642</c:v>
                </c:pt>
                <c:pt idx="456">
                  <c:v>42643</c:v>
                </c:pt>
                <c:pt idx="457">
                  <c:v>42646</c:v>
                </c:pt>
                <c:pt idx="458">
                  <c:v>42647</c:v>
                </c:pt>
                <c:pt idx="459">
                  <c:v>42648</c:v>
                </c:pt>
                <c:pt idx="460">
                  <c:v>42649</c:v>
                </c:pt>
                <c:pt idx="461">
                  <c:v>42650</c:v>
                </c:pt>
                <c:pt idx="462">
                  <c:v>42653</c:v>
                </c:pt>
                <c:pt idx="463">
                  <c:v>42654</c:v>
                </c:pt>
                <c:pt idx="464">
                  <c:v>42655</c:v>
                </c:pt>
                <c:pt idx="465">
                  <c:v>42656</c:v>
                </c:pt>
                <c:pt idx="466">
                  <c:v>42657</c:v>
                </c:pt>
                <c:pt idx="467">
                  <c:v>42660</c:v>
                </c:pt>
                <c:pt idx="468">
                  <c:v>42661</c:v>
                </c:pt>
                <c:pt idx="469">
                  <c:v>42662</c:v>
                </c:pt>
                <c:pt idx="470">
                  <c:v>42663</c:v>
                </c:pt>
                <c:pt idx="471">
                  <c:v>42664</c:v>
                </c:pt>
                <c:pt idx="472">
                  <c:v>42667</c:v>
                </c:pt>
                <c:pt idx="473">
                  <c:v>42668</c:v>
                </c:pt>
                <c:pt idx="474">
                  <c:v>42669</c:v>
                </c:pt>
                <c:pt idx="475">
                  <c:v>42670</c:v>
                </c:pt>
                <c:pt idx="476">
                  <c:v>42671</c:v>
                </c:pt>
                <c:pt idx="477">
                  <c:v>42674</c:v>
                </c:pt>
                <c:pt idx="478">
                  <c:v>42675</c:v>
                </c:pt>
                <c:pt idx="479">
                  <c:v>42676</c:v>
                </c:pt>
                <c:pt idx="480">
                  <c:v>42677</c:v>
                </c:pt>
                <c:pt idx="481">
                  <c:v>42678</c:v>
                </c:pt>
                <c:pt idx="482">
                  <c:v>42681</c:v>
                </c:pt>
                <c:pt idx="483">
                  <c:v>42682</c:v>
                </c:pt>
                <c:pt idx="484">
                  <c:v>42683</c:v>
                </c:pt>
                <c:pt idx="485">
                  <c:v>42684</c:v>
                </c:pt>
                <c:pt idx="486">
                  <c:v>42685</c:v>
                </c:pt>
                <c:pt idx="487">
                  <c:v>42688</c:v>
                </c:pt>
                <c:pt idx="488">
                  <c:v>42689</c:v>
                </c:pt>
                <c:pt idx="489">
                  <c:v>42690</c:v>
                </c:pt>
                <c:pt idx="490">
                  <c:v>42691</c:v>
                </c:pt>
                <c:pt idx="491">
                  <c:v>42692</c:v>
                </c:pt>
                <c:pt idx="492">
                  <c:v>42695</c:v>
                </c:pt>
                <c:pt idx="493">
                  <c:v>42696</c:v>
                </c:pt>
                <c:pt idx="494">
                  <c:v>42697</c:v>
                </c:pt>
                <c:pt idx="495">
                  <c:v>42698</c:v>
                </c:pt>
                <c:pt idx="496">
                  <c:v>42699</c:v>
                </c:pt>
                <c:pt idx="497">
                  <c:v>42702</c:v>
                </c:pt>
                <c:pt idx="498">
                  <c:v>42703</c:v>
                </c:pt>
                <c:pt idx="499">
                  <c:v>42704</c:v>
                </c:pt>
                <c:pt idx="500">
                  <c:v>42705</c:v>
                </c:pt>
                <c:pt idx="501">
                  <c:v>42706</c:v>
                </c:pt>
                <c:pt idx="502">
                  <c:v>42709</c:v>
                </c:pt>
                <c:pt idx="503">
                  <c:v>42710</c:v>
                </c:pt>
                <c:pt idx="504">
                  <c:v>42711</c:v>
                </c:pt>
                <c:pt idx="505">
                  <c:v>42712</c:v>
                </c:pt>
                <c:pt idx="506">
                  <c:v>42713</c:v>
                </c:pt>
                <c:pt idx="507">
                  <c:v>42716</c:v>
                </c:pt>
                <c:pt idx="508">
                  <c:v>42717</c:v>
                </c:pt>
                <c:pt idx="509">
                  <c:v>42718</c:v>
                </c:pt>
                <c:pt idx="510">
                  <c:v>42719</c:v>
                </c:pt>
                <c:pt idx="511">
                  <c:v>42720</c:v>
                </c:pt>
                <c:pt idx="512">
                  <c:v>42723</c:v>
                </c:pt>
                <c:pt idx="513">
                  <c:v>42724</c:v>
                </c:pt>
                <c:pt idx="514">
                  <c:v>42725</c:v>
                </c:pt>
                <c:pt idx="515">
                  <c:v>42726</c:v>
                </c:pt>
                <c:pt idx="516">
                  <c:v>42727</c:v>
                </c:pt>
                <c:pt idx="517">
                  <c:v>42730</c:v>
                </c:pt>
                <c:pt idx="518">
                  <c:v>42731</c:v>
                </c:pt>
                <c:pt idx="519">
                  <c:v>42732</c:v>
                </c:pt>
                <c:pt idx="520">
                  <c:v>42733</c:v>
                </c:pt>
                <c:pt idx="521">
                  <c:v>42734</c:v>
                </c:pt>
                <c:pt idx="522">
                  <c:v>42737</c:v>
                </c:pt>
                <c:pt idx="523">
                  <c:v>42738</c:v>
                </c:pt>
                <c:pt idx="524">
                  <c:v>42739</c:v>
                </c:pt>
                <c:pt idx="525">
                  <c:v>42740</c:v>
                </c:pt>
                <c:pt idx="526">
                  <c:v>42741</c:v>
                </c:pt>
                <c:pt idx="527">
                  <c:v>42744</c:v>
                </c:pt>
                <c:pt idx="528">
                  <c:v>42745</c:v>
                </c:pt>
                <c:pt idx="529">
                  <c:v>42746</c:v>
                </c:pt>
                <c:pt idx="530">
                  <c:v>42747</c:v>
                </c:pt>
                <c:pt idx="531">
                  <c:v>42748</c:v>
                </c:pt>
                <c:pt idx="532">
                  <c:v>42751</c:v>
                </c:pt>
                <c:pt idx="533">
                  <c:v>42752</c:v>
                </c:pt>
                <c:pt idx="534">
                  <c:v>42753</c:v>
                </c:pt>
                <c:pt idx="535">
                  <c:v>42754</c:v>
                </c:pt>
                <c:pt idx="536">
                  <c:v>42755</c:v>
                </c:pt>
                <c:pt idx="537">
                  <c:v>42758</c:v>
                </c:pt>
                <c:pt idx="538">
                  <c:v>42759</c:v>
                </c:pt>
                <c:pt idx="539">
                  <c:v>42760</c:v>
                </c:pt>
                <c:pt idx="540">
                  <c:v>42761</c:v>
                </c:pt>
                <c:pt idx="541">
                  <c:v>42762</c:v>
                </c:pt>
                <c:pt idx="542">
                  <c:v>42765</c:v>
                </c:pt>
                <c:pt idx="543">
                  <c:v>42766</c:v>
                </c:pt>
                <c:pt idx="544">
                  <c:v>42767</c:v>
                </c:pt>
                <c:pt idx="545">
                  <c:v>42768</c:v>
                </c:pt>
                <c:pt idx="546">
                  <c:v>42769</c:v>
                </c:pt>
                <c:pt idx="547">
                  <c:v>42772</c:v>
                </c:pt>
                <c:pt idx="548">
                  <c:v>42773</c:v>
                </c:pt>
                <c:pt idx="549">
                  <c:v>42774</c:v>
                </c:pt>
                <c:pt idx="550">
                  <c:v>42775</c:v>
                </c:pt>
                <c:pt idx="551">
                  <c:v>42776</c:v>
                </c:pt>
                <c:pt idx="552">
                  <c:v>42779</c:v>
                </c:pt>
                <c:pt idx="553">
                  <c:v>42780</c:v>
                </c:pt>
                <c:pt idx="554">
                  <c:v>42781</c:v>
                </c:pt>
                <c:pt idx="555">
                  <c:v>42782</c:v>
                </c:pt>
                <c:pt idx="556">
                  <c:v>42783</c:v>
                </c:pt>
                <c:pt idx="557">
                  <c:v>42786</c:v>
                </c:pt>
                <c:pt idx="558">
                  <c:v>42787</c:v>
                </c:pt>
                <c:pt idx="559">
                  <c:v>42788</c:v>
                </c:pt>
                <c:pt idx="560">
                  <c:v>42789</c:v>
                </c:pt>
                <c:pt idx="561">
                  <c:v>42790</c:v>
                </c:pt>
                <c:pt idx="562">
                  <c:v>42793</c:v>
                </c:pt>
                <c:pt idx="563">
                  <c:v>42794</c:v>
                </c:pt>
                <c:pt idx="564">
                  <c:v>42795</c:v>
                </c:pt>
                <c:pt idx="565">
                  <c:v>42796</c:v>
                </c:pt>
                <c:pt idx="566">
                  <c:v>42797</c:v>
                </c:pt>
                <c:pt idx="567">
                  <c:v>42800</c:v>
                </c:pt>
                <c:pt idx="568">
                  <c:v>42801</c:v>
                </c:pt>
                <c:pt idx="569">
                  <c:v>42802</c:v>
                </c:pt>
                <c:pt idx="570">
                  <c:v>42803</c:v>
                </c:pt>
                <c:pt idx="571">
                  <c:v>42804</c:v>
                </c:pt>
                <c:pt idx="572">
                  <c:v>42807</c:v>
                </c:pt>
                <c:pt idx="573">
                  <c:v>42808</c:v>
                </c:pt>
                <c:pt idx="574">
                  <c:v>42809</c:v>
                </c:pt>
                <c:pt idx="575">
                  <c:v>42810</c:v>
                </c:pt>
                <c:pt idx="576">
                  <c:v>42811</c:v>
                </c:pt>
                <c:pt idx="577">
                  <c:v>42814</c:v>
                </c:pt>
                <c:pt idx="578">
                  <c:v>42815</c:v>
                </c:pt>
                <c:pt idx="579">
                  <c:v>42816</c:v>
                </c:pt>
                <c:pt idx="580">
                  <c:v>42817</c:v>
                </c:pt>
                <c:pt idx="581">
                  <c:v>42818</c:v>
                </c:pt>
                <c:pt idx="582">
                  <c:v>42821</c:v>
                </c:pt>
                <c:pt idx="583">
                  <c:v>42822</c:v>
                </c:pt>
                <c:pt idx="584">
                  <c:v>42823</c:v>
                </c:pt>
                <c:pt idx="585">
                  <c:v>42824</c:v>
                </c:pt>
                <c:pt idx="586">
                  <c:v>42825</c:v>
                </c:pt>
                <c:pt idx="587">
                  <c:v>42828</c:v>
                </c:pt>
                <c:pt idx="588">
                  <c:v>42829</c:v>
                </c:pt>
                <c:pt idx="589">
                  <c:v>42830</c:v>
                </c:pt>
                <c:pt idx="590">
                  <c:v>42831</c:v>
                </c:pt>
                <c:pt idx="591">
                  <c:v>42832</c:v>
                </c:pt>
                <c:pt idx="592">
                  <c:v>42835</c:v>
                </c:pt>
                <c:pt idx="593">
                  <c:v>42836</c:v>
                </c:pt>
                <c:pt idx="594">
                  <c:v>42837</c:v>
                </c:pt>
                <c:pt idx="595">
                  <c:v>42838</c:v>
                </c:pt>
                <c:pt idx="596">
                  <c:v>42839</c:v>
                </c:pt>
                <c:pt idx="597">
                  <c:v>42842</c:v>
                </c:pt>
                <c:pt idx="598">
                  <c:v>42843</c:v>
                </c:pt>
                <c:pt idx="599">
                  <c:v>42844</c:v>
                </c:pt>
                <c:pt idx="600">
                  <c:v>42845</c:v>
                </c:pt>
                <c:pt idx="601">
                  <c:v>42846</c:v>
                </c:pt>
                <c:pt idx="602">
                  <c:v>42849</c:v>
                </c:pt>
                <c:pt idx="603">
                  <c:v>42850</c:v>
                </c:pt>
                <c:pt idx="604">
                  <c:v>42851</c:v>
                </c:pt>
                <c:pt idx="605">
                  <c:v>42852</c:v>
                </c:pt>
                <c:pt idx="606">
                  <c:v>42853</c:v>
                </c:pt>
                <c:pt idx="607">
                  <c:v>42856</c:v>
                </c:pt>
                <c:pt idx="608">
                  <c:v>42857</c:v>
                </c:pt>
                <c:pt idx="609">
                  <c:v>42858</c:v>
                </c:pt>
                <c:pt idx="610">
                  <c:v>42859</c:v>
                </c:pt>
                <c:pt idx="611">
                  <c:v>42860</c:v>
                </c:pt>
                <c:pt idx="612">
                  <c:v>42863</c:v>
                </c:pt>
                <c:pt idx="613">
                  <c:v>42864</c:v>
                </c:pt>
                <c:pt idx="614">
                  <c:v>42865</c:v>
                </c:pt>
                <c:pt idx="615">
                  <c:v>42866</c:v>
                </c:pt>
                <c:pt idx="616">
                  <c:v>42867</c:v>
                </c:pt>
                <c:pt idx="617">
                  <c:v>42870</c:v>
                </c:pt>
                <c:pt idx="618">
                  <c:v>42871</c:v>
                </c:pt>
                <c:pt idx="619">
                  <c:v>42872</c:v>
                </c:pt>
                <c:pt idx="620">
                  <c:v>42873</c:v>
                </c:pt>
                <c:pt idx="621">
                  <c:v>42874</c:v>
                </c:pt>
                <c:pt idx="622">
                  <c:v>42877</c:v>
                </c:pt>
                <c:pt idx="623">
                  <c:v>42878</c:v>
                </c:pt>
                <c:pt idx="624">
                  <c:v>42879</c:v>
                </c:pt>
                <c:pt idx="625">
                  <c:v>42880</c:v>
                </c:pt>
                <c:pt idx="626">
                  <c:v>42881</c:v>
                </c:pt>
                <c:pt idx="627">
                  <c:v>42884</c:v>
                </c:pt>
                <c:pt idx="628">
                  <c:v>42885</c:v>
                </c:pt>
                <c:pt idx="629">
                  <c:v>42886</c:v>
                </c:pt>
                <c:pt idx="630">
                  <c:v>42887</c:v>
                </c:pt>
                <c:pt idx="631">
                  <c:v>42888</c:v>
                </c:pt>
                <c:pt idx="632">
                  <c:v>42891</c:v>
                </c:pt>
                <c:pt idx="633">
                  <c:v>42892</c:v>
                </c:pt>
                <c:pt idx="634">
                  <c:v>42893</c:v>
                </c:pt>
                <c:pt idx="635">
                  <c:v>42894</c:v>
                </c:pt>
                <c:pt idx="636">
                  <c:v>42895</c:v>
                </c:pt>
                <c:pt idx="637">
                  <c:v>42898</c:v>
                </c:pt>
                <c:pt idx="638">
                  <c:v>42899</c:v>
                </c:pt>
                <c:pt idx="639">
                  <c:v>42900</c:v>
                </c:pt>
                <c:pt idx="640">
                  <c:v>42901</c:v>
                </c:pt>
                <c:pt idx="641">
                  <c:v>42902</c:v>
                </c:pt>
                <c:pt idx="642">
                  <c:v>42905</c:v>
                </c:pt>
                <c:pt idx="643">
                  <c:v>42906</c:v>
                </c:pt>
                <c:pt idx="644">
                  <c:v>42907</c:v>
                </c:pt>
                <c:pt idx="645">
                  <c:v>42908</c:v>
                </c:pt>
                <c:pt idx="646">
                  <c:v>42909</c:v>
                </c:pt>
                <c:pt idx="647">
                  <c:v>42912</c:v>
                </c:pt>
                <c:pt idx="648">
                  <c:v>42913</c:v>
                </c:pt>
                <c:pt idx="649">
                  <c:v>42914</c:v>
                </c:pt>
                <c:pt idx="650">
                  <c:v>42915</c:v>
                </c:pt>
                <c:pt idx="651">
                  <c:v>42916</c:v>
                </c:pt>
                <c:pt idx="652">
                  <c:v>42919</c:v>
                </c:pt>
                <c:pt idx="653">
                  <c:v>42920</c:v>
                </c:pt>
                <c:pt idx="654">
                  <c:v>42921</c:v>
                </c:pt>
                <c:pt idx="655">
                  <c:v>42922</c:v>
                </c:pt>
                <c:pt idx="656">
                  <c:v>42923</c:v>
                </c:pt>
                <c:pt idx="657">
                  <c:v>42926</c:v>
                </c:pt>
                <c:pt idx="658">
                  <c:v>42927</c:v>
                </c:pt>
                <c:pt idx="659">
                  <c:v>42928</c:v>
                </c:pt>
                <c:pt idx="660">
                  <c:v>42929</c:v>
                </c:pt>
                <c:pt idx="661">
                  <c:v>42930</c:v>
                </c:pt>
                <c:pt idx="662">
                  <c:v>42933</c:v>
                </c:pt>
                <c:pt idx="663">
                  <c:v>42934</c:v>
                </c:pt>
                <c:pt idx="664">
                  <c:v>42935</c:v>
                </c:pt>
                <c:pt idx="665">
                  <c:v>42936</c:v>
                </c:pt>
                <c:pt idx="666">
                  <c:v>42937</c:v>
                </c:pt>
                <c:pt idx="667">
                  <c:v>42940</c:v>
                </c:pt>
                <c:pt idx="668">
                  <c:v>42941</c:v>
                </c:pt>
                <c:pt idx="669">
                  <c:v>42942</c:v>
                </c:pt>
                <c:pt idx="670">
                  <c:v>42943</c:v>
                </c:pt>
                <c:pt idx="671">
                  <c:v>42944</c:v>
                </c:pt>
                <c:pt idx="672">
                  <c:v>42947</c:v>
                </c:pt>
                <c:pt idx="673">
                  <c:v>42948</c:v>
                </c:pt>
                <c:pt idx="674">
                  <c:v>42949</c:v>
                </c:pt>
                <c:pt idx="675">
                  <c:v>42950</c:v>
                </c:pt>
                <c:pt idx="676">
                  <c:v>42951</c:v>
                </c:pt>
                <c:pt idx="677">
                  <c:v>42954</c:v>
                </c:pt>
                <c:pt idx="678">
                  <c:v>42955</c:v>
                </c:pt>
                <c:pt idx="679">
                  <c:v>42956</c:v>
                </c:pt>
                <c:pt idx="680">
                  <c:v>42957</c:v>
                </c:pt>
                <c:pt idx="681">
                  <c:v>42958</c:v>
                </c:pt>
                <c:pt idx="682">
                  <c:v>42961</c:v>
                </c:pt>
                <c:pt idx="683">
                  <c:v>42962</c:v>
                </c:pt>
                <c:pt idx="684">
                  <c:v>42963</c:v>
                </c:pt>
                <c:pt idx="685">
                  <c:v>42964</c:v>
                </c:pt>
                <c:pt idx="686">
                  <c:v>42965</c:v>
                </c:pt>
                <c:pt idx="687">
                  <c:v>42968</c:v>
                </c:pt>
                <c:pt idx="688">
                  <c:v>42969</c:v>
                </c:pt>
                <c:pt idx="689">
                  <c:v>42970</c:v>
                </c:pt>
                <c:pt idx="690">
                  <c:v>42971</c:v>
                </c:pt>
                <c:pt idx="691">
                  <c:v>42972</c:v>
                </c:pt>
                <c:pt idx="692">
                  <c:v>42975</c:v>
                </c:pt>
                <c:pt idx="693">
                  <c:v>42976</c:v>
                </c:pt>
                <c:pt idx="694">
                  <c:v>42977</c:v>
                </c:pt>
                <c:pt idx="695">
                  <c:v>42978</c:v>
                </c:pt>
                <c:pt idx="696">
                  <c:v>42979</c:v>
                </c:pt>
                <c:pt idx="697">
                  <c:v>42982</c:v>
                </c:pt>
                <c:pt idx="698">
                  <c:v>42983</c:v>
                </c:pt>
                <c:pt idx="699">
                  <c:v>42984</c:v>
                </c:pt>
                <c:pt idx="700">
                  <c:v>42985</c:v>
                </c:pt>
                <c:pt idx="701">
                  <c:v>42986</c:v>
                </c:pt>
                <c:pt idx="702">
                  <c:v>42989</c:v>
                </c:pt>
                <c:pt idx="703">
                  <c:v>42990</c:v>
                </c:pt>
                <c:pt idx="704">
                  <c:v>42991</c:v>
                </c:pt>
                <c:pt idx="705">
                  <c:v>42992</c:v>
                </c:pt>
                <c:pt idx="706">
                  <c:v>42993</c:v>
                </c:pt>
                <c:pt idx="707">
                  <c:v>42996</c:v>
                </c:pt>
                <c:pt idx="708">
                  <c:v>42997</c:v>
                </c:pt>
                <c:pt idx="709">
                  <c:v>42998</c:v>
                </c:pt>
                <c:pt idx="710">
                  <c:v>42999</c:v>
                </c:pt>
                <c:pt idx="711">
                  <c:v>43000</c:v>
                </c:pt>
                <c:pt idx="712">
                  <c:v>43003</c:v>
                </c:pt>
                <c:pt idx="713">
                  <c:v>43004</c:v>
                </c:pt>
                <c:pt idx="714">
                  <c:v>43005</c:v>
                </c:pt>
                <c:pt idx="715">
                  <c:v>43006</c:v>
                </c:pt>
                <c:pt idx="716">
                  <c:v>43007</c:v>
                </c:pt>
                <c:pt idx="717">
                  <c:v>43010</c:v>
                </c:pt>
                <c:pt idx="718">
                  <c:v>43011</c:v>
                </c:pt>
                <c:pt idx="719">
                  <c:v>43012</c:v>
                </c:pt>
                <c:pt idx="720">
                  <c:v>43013</c:v>
                </c:pt>
                <c:pt idx="721">
                  <c:v>43014</c:v>
                </c:pt>
                <c:pt idx="722">
                  <c:v>43017</c:v>
                </c:pt>
                <c:pt idx="723">
                  <c:v>43018</c:v>
                </c:pt>
                <c:pt idx="724">
                  <c:v>43019</c:v>
                </c:pt>
                <c:pt idx="725">
                  <c:v>43020</c:v>
                </c:pt>
                <c:pt idx="726">
                  <c:v>43021</c:v>
                </c:pt>
                <c:pt idx="727">
                  <c:v>43024</c:v>
                </c:pt>
                <c:pt idx="728">
                  <c:v>43025</c:v>
                </c:pt>
                <c:pt idx="729">
                  <c:v>43026</c:v>
                </c:pt>
                <c:pt idx="730">
                  <c:v>43027</c:v>
                </c:pt>
                <c:pt idx="731">
                  <c:v>43028</c:v>
                </c:pt>
                <c:pt idx="732">
                  <c:v>43031</c:v>
                </c:pt>
                <c:pt idx="733">
                  <c:v>43032</c:v>
                </c:pt>
                <c:pt idx="734">
                  <c:v>43033</c:v>
                </c:pt>
                <c:pt idx="735">
                  <c:v>43034</c:v>
                </c:pt>
                <c:pt idx="736">
                  <c:v>43035</c:v>
                </c:pt>
                <c:pt idx="737">
                  <c:v>43038</c:v>
                </c:pt>
                <c:pt idx="738">
                  <c:v>43039</c:v>
                </c:pt>
                <c:pt idx="739">
                  <c:v>43040</c:v>
                </c:pt>
                <c:pt idx="740">
                  <c:v>43041</c:v>
                </c:pt>
                <c:pt idx="741">
                  <c:v>43042</c:v>
                </c:pt>
                <c:pt idx="742">
                  <c:v>43045</c:v>
                </c:pt>
                <c:pt idx="743">
                  <c:v>43046</c:v>
                </c:pt>
                <c:pt idx="744">
                  <c:v>43047</c:v>
                </c:pt>
                <c:pt idx="745">
                  <c:v>43048</c:v>
                </c:pt>
                <c:pt idx="746">
                  <c:v>43049</c:v>
                </c:pt>
                <c:pt idx="747">
                  <c:v>43052</c:v>
                </c:pt>
                <c:pt idx="748">
                  <c:v>43053</c:v>
                </c:pt>
                <c:pt idx="749">
                  <c:v>43054</c:v>
                </c:pt>
                <c:pt idx="750">
                  <c:v>43055</c:v>
                </c:pt>
                <c:pt idx="751">
                  <c:v>43056</c:v>
                </c:pt>
                <c:pt idx="752">
                  <c:v>43059</c:v>
                </c:pt>
                <c:pt idx="753">
                  <c:v>43060</c:v>
                </c:pt>
                <c:pt idx="754">
                  <c:v>43061</c:v>
                </c:pt>
                <c:pt idx="755">
                  <c:v>43062</c:v>
                </c:pt>
                <c:pt idx="756">
                  <c:v>43063</c:v>
                </c:pt>
                <c:pt idx="757">
                  <c:v>43066</c:v>
                </c:pt>
                <c:pt idx="758">
                  <c:v>43067</c:v>
                </c:pt>
                <c:pt idx="759">
                  <c:v>43068</c:v>
                </c:pt>
                <c:pt idx="760">
                  <c:v>43069</c:v>
                </c:pt>
                <c:pt idx="761">
                  <c:v>43070</c:v>
                </c:pt>
                <c:pt idx="762">
                  <c:v>43073</c:v>
                </c:pt>
                <c:pt idx="763">
                  <c:v>43074</c:v>
                </c:pt>
                <c:pt idx="764">
                  <c:v>43075</c:v>
                </c:pt>
                <c:pt idx="765">
                  <c:v>43076</c:v>
                </c:pt>
                <c:pt idx="766">
                  <c:v>43077</c:v>
                </c:pt>
                <c:pt idx="767">
                  <c:v>43080</c:v>
                </c:pt>
                <c:pt idx="768">
                  <c:v>43081</c:v>
                </c:pt>
                <c:pt idx="769">
                  <c:v>43082</c:v>
                </c:pt>
                <c:pt idx="770">
                  <c:v>43083</c:v>
                </c:pt>
                <c:pt idx="771">
                  <c:v>43084</c:v>
                </c:pt>
                <c:pt idx="772">
                  <c:v>43087</c:v>
                </c:pt>
                <c:pt idx="773">
                  <c:v>43088</c:v>
                </c:pt>
                <c:pt idx="774">
                  <c:v>43089</c:v>
                </c:pt>
                <c:pt idx="775">
                  <c:v>43090</c:v>
                </c:pt>
                <c:pt idx="776">
                  <c:v>43091</c:v>
                </c:pt>
                <c:pt idx="777">
                  <c:v>43094</c:v>
                </c:pt>
                <c:pt idx="778">
                  <c:v>43095</c:v>
                </c:pt>
                <c:pt idx="779">
                  <c:v>43096</c:v>
                </c:pt>
                <c:pt idx="780">
                  <c:v>43097</c:v>
                </c:pt>
                <c:pt idx="781">
                  <c:v>43098</c:v>
                </c:pt>
                <c:pt idx="782">
                  <c:v>43101</c:v>
                </c:pt>
                <c:pt idx="783">
                  <c:v>43102</c:v>
                </c:pt>
                <c:pt idx="784">
                  <c:v>43103</c:v>
                </c:pt>
                <c:pt idx="785">
                  <c:v>43104</c:v>
                </c:pt>
                <c:pt idx="786">
                  <c:v>43105</c:v>
                </c:pt>
                <c:pt idx="787">
                  <c:v>43108</c:v>
                </c:pt>
                <c:pt idx="788">
                  <c:v>43109</c:v>
                </c:pt>
                <c:pt idx="789">
                  <c:v>43110</c:v>
                </c:pt>
                <c:pt idx="790">
                  <c:v>43111</c:v>
                </c:pt>
                <c:pt idx="791">
                  <c:v>43112</c:v>
                </c:pt>
                <c:pt idx="792">
                  <c:v>43115</c:v>
                </c:pt>
                <c:pt idx="793">
                  <c:v>43116</c:v>
                </c:pt>
                <c:pt idx="794">
                  <c:v>43117</c:v>
                </c:pt>
                <c:pt idx="795">
                  <c:v>43118</c:v>
                </c:pt>
                <c:pt idx="796">
                  <c:v>43119</c:v>
                </c:pt>
                <c:pt idx="797">
                  <c:v>43122</c:v>
                </c:pt>
                <c:pt idx="798">
                  <c:v>43123</c:v>
                </c:pt>
                <c:pt idx="799">
                  <c:v>43124</c:v>
                </c:pt>
                <c:pt idx="800">
                  <c:v>43125</c:v>
                </c:pt>
                <c:pt idx="801">
                  <c:v>43126</c:v>
                </c:pt>
                <c:pt idx="802">
                  <c:v>43129</c:v>
                </c:pt>
                <c:pt idx="803">
                  <c:v>43130</c:v>
                </c:pt>
                <c:pt idx="804">
                  <c:v>43131</c:v>
                </c:pt>
                <c:pt idx="805">
                  <c:v>43132</c:v>
                </c:pt>
                <c:pt idx="806">
                  <c:v>43133</c:v>
                </c:pt>
                <c:pt idx="807">
                  <c:v>43136</c:v>
                </c:pt>
                <c:pt idx="808">
                  <c:v>43137</c:v>
                </c:pt>
                <c:pt idx="809">
                  <c:v>43138</c:v>
                </c:pt>
                <c:pt idx="810">
                  <c:v>43139</c:v>
                </c:pt>
                <c:pt idx="811">
                  <c:v>43140</c:v>
                </c:pt>
                <c:pt idx="812">
                  <c:v>43143</c:v>
                </c:pt>
                <c:pt idx="813">
                  <c:v>43144</c:v>
                </c:pt>
                <c:pt idx="814">
                  <c:v>43145</c:v>
                </c:pt>
                <c:pt idx="815">
                  <c:v>43146</c:v>
                </c:pt>
                <c:pt idx="816">
                  <c:v>43147</c:v>
                </c:pt>
                <c:pt idx="817">
                  <c:v>43150</c:v>
                </c:pt>
                <c:pt idx="818">
                  <c:v>43151</c:v>
                </c:pt>
                <c:pt idx="819">
                  <c:v>43152</c:v>
                </c:pt>
                <c:pt idx="820">
                  <c:v>43153</c:v>
                </c:pt>
                <c:pt idx="821">
                  <c:v>43154</c:v>
                </c:pt>
                <c:pt idx="822">
                  <c:v>43157</c:v>
                </c:pt>
                <c:pt idx="823">
                  <c:v>43158</c:v>
                </c:pt>
                <c:pt idx="824">
                  <c:v>43159</c:v>
                </c:pt>
                <c:pt idx="825">
                  <c:v>43160</c:v>
                </c:pt>
                <c:pt idx="826">
                  <c:v>43161</c:v>
                </c:pt>
                <c:pt idx="827">
                  <c:v>43164</c:v>
                </c:pt>
                <c:pt idx="828">
                  <c:v>43165</c:v>
                </c:pt>
                <c:pt idx="829">
                  <c:v>43166</c:v>
                </c:pt>
                <c:pt idx="830">
                  <c:v>43167</c:v>
                </c:pt>
                <c:pt idx="831">
                  <c:v>43168</c:v>
                </c:pt>
                <c:pt idx="832">
                  <c:v>43171</c:v>
                </c:pt>
                <c:pt idx="833">
                  <c:v>43172</c:v>
                </c:pt>
                <c:pt idx="834">
                  <c:v>43173</c:v>
                </c:pt>
                <c:pt idx="835">
                  <c:v>43174</c:v>
                </c:pt>
                <c:pt idx="836">
                  <c:v>43175</c:v>
                </c:pt>
                <c:pt idx="837">
                  <c:v>43178</c:v>
                </c:pt>
                <c:pt idx="838">
                  <c:v>43179</c:v>
                </c:pt>
                <c:pt idx="839">
                  <c:v>43180</c:v>
                </c:pt>
                <c:pt idx="840">
                  <c:v>43181</c:v>
                </c:pt>
                <c:pt idx="841">
                  <c:v>43182</c:v>
                </c:pt>
                <c:pt idx="842">
                  <c:v>43185</c:v>
                </c:pt>
                <c:pt idx="843">
                  <c:v>43186</c:v>
                </c:pt>
                <c:pt idx="844">
                  <c:v>43187</c:v>
                </c:pt>
                <c:pt idx="845">
                  <c:v>43188</c:v>
                </c:pt>
                <c:pt idx="846">
                  <c:v>43189</c:v>
                </c:pt>
                <c:pt idx="847">
                  <c:v>43192</c:v>
                </c:pt>
                <c:pt idx="848">
                  <c:v>43193</c:v>
                </c:pt>
                <c:pt idx="849">
                  <c:v>43194</c:v>
                </c:pt>
                <c:pt idx="850">
                  <c:v>43195</c:v>
                </c:pt>
                <c:pt idx="851">
                  <c:v>43196</c:v>
                </c:pt>
                <c:pt idx="852">
                  <c:v>43199</c:v>
                </c:pt>
                <c:pt idx="853">
                  <c:v>43200</c:v>
                </c:pt>
                <c:pt idx="854">
                  <c:v>43201</c:v>
                </c:pt>
                <c:pt idx="855">
                  <c:v>43202</c:v>
                </c:pt>
                <c:pt idx="856">
                  <c:v>43203</c:v>
                </c:pt>
                <c:pt idx="857">
                  <c:v>43206</c:v>
                </c:pt>
                <c:pt idx="858">
                  <c:v>43207</c:v>
                </c:pt>
                <c:pt idx="859">
                  <c:v>43208</c:v>
                </c:pt>
                <c:pt idx="860">
                  <c:v>43209</c:v>
                </c:pt>
                <c:pt idx="861">
                  <c:v>43210</c:v>
                </c:pt>
                <c:pt idx="862">
                  <c:v>43213</c:v>
                </c:pt>
                <c:pt idx="863">
                  <c:v>43214</c:v>
                </c:pt>
                <c:pt idx="864">
                  <c:v>43215</c:v>
                </c:pt>
                <c:pt idx="865">
                  <c:v>43216</c:v>
                </c:pt>
                <c:pt idx="866">
                  <c:v>43217</c:v>
                </c:pt>
                <c:pt idx="867">
                  <c:v>43220</c:v>
                </c:pt>
                <c:pt idx="868">
                  <c:v>43221</c:v>
                </c:pt>
                <c:pt idx="869">
                  <c:v>43222</c:v>
                </c:pt>
                <c:pt idx="870">
                  <c:v>43223</c:v>
                </c:pt>
                <c:pt idx="871">
                  <c:v>43224</c:v>
                </c:pt>
                <c:pt idx="872">
                  <c:v>43227</c:v>
                </c:pt>
                <c:pt idx="873">
                  <c:v>43228</c:v>
                </c:pt>
                <c:pt idx="874">
                  <c:v>43229</c:v>
                </c:pt>
                <c:pt idx="875">
                  <c:v>43230</c:v>
                </c:pt>
                <c:pt idx="876">
                  <c:v>43231</c:v>
                </c:pt>
                <c:pt idx="877">
                  <c:v>43234</c:v>
                </c:pt>
                <c:pt idx="878">
                  <c:v>43235</c:v>
                </c:pt>
                <c:pt idx="879">
                  <c:v>43236</c:v>
                </c:pt>
                <c:pt idx="880">
                  <c:v>43237</c:v>
                </c:pt>
                <c:pt idx="881">
                  <c:v>43238</c:v>
                </c:pt>
                <c:pt idx="882">
                  <c:v>43241</c:v>
                </c:pt>
                <c:pt idx="883">
                  <c:v>43242</c:v>
                </c:pt>
                <c:pt idx="884">
                  <c:v>43243</c:v>
                </c:pt>
                <c:pt idx="885">
                  <c:v>43244</c:v>
                </c:pt>
                <c:pt idx="886">
                  <c:v>43245</c:v>
                </c:pt>
                <c:pt idx="887">
                  <c:v>43248</c:v>
                </c:pt>
                <c:pt idx="888">
                  <c:v>43249</c:v>
                </c:pt>
                <c:pt idx="889">
                  <c:v>43250</c:v>
                </c:pt>
                <c:pt idx="890">
                  <c:v>43251</c:v>
                </c:pt>
                <c:pt idx="891">
                  <c:v>43252</c:v>
                </c:pt>
                <c:pt idx="892">
                  <c:v>43255</c:v>
                </c:pt>
                <c:pt idx="893">
                  <c:v>43256</c:v>
                </c:pt>
                <c:pt idx="894">
                  <c:v>43257</c:v>
                </c:pt>
                <c:pt idx="895">
                  <c:v>43258</c:v>
                </c:pt>
                <c:pt idx="896">
                  <c:v>43259</c:v>
                </c:pt>
                <c:pt idx="897">
                  <c:v>43262</c:v>
                </c:pt>
                <c:pt idx="898">
                  <c:v>43263</c:v>
                </c:pt>
                <c:pt idx="899">
                  <c:v>43264</c:v>
                </c:pt>
                <c:pt idx="900">
                  <c:v>43265</c:v>
                </c:pt>
                <c:pt idx="901">
                  <c:v>43266</c:v>
                </c:pt>
                <c:pt idx="902">
                  <c:v>43269</c:v>
                </c:pt>
                <c:pt idx="903">
                  <c:v>43270</c:v>
                </c:pt>
                <c:pt idx="904">
                  <c:v>43271</c:v>
                </c:pt>
                <c:pt idx="905">
                  <c:v>43272</c:v>
                </c:pt>
                <c:pt idx="906">
                  <c:v>43273</c:v>
                </c:pt>
                <c:pt idx="907">
                  <c:v>43276</c:v>
                </c:pt>
                <c:pt idx="908">
                  <c:v>43277</c:v>
                </c:pt>
                <c:pt idx="909">
                  <c:v>43278</c:v>
                </c:pt>
                <c:pt idx="910">
                  <c:v>43279</c:v>
                </c:pt>
                <c:pt idx="911">
                  <c:v>43280</c:v>
                </c:pt>
                <c:pt idx="912">
                  <c:v>43283</c:v>
                </c:pt>
                <c:pt idx="913">
                  <c:v>43284</c:v>
                </c:pt>
                <c:pt idx="914">
                  <c:v>43285</c:v>
                </c:pt>
                <c:pt idx="915">
                  <c:v>43286</c:v>
                </c:pt>
                <c:pt idx="916">
                  <c:v>43287</c:v>
                </c:pt>
                <c:pt idx="917">
                  <c:v>43290</c:v>
                </c:pt>
                <c:pt idx="918">
                  <c:v>43291</c:v>
                </c:pt>
                <c:pt idx="919">
                  <c:v>43292</c:v>
                </c:pt>
                <c:pt idx="920">
                  <c:v>43293</c:v>
                </c:pt>
                <c:pt idx="921">
                  <c:v>43294</c:v>
                </c:pt>
                <c:pt idx="922">
                  <c:v>43297</c:v>
                </c:pt>
                <c:pt idx="923">
                  <c:v>43298</c:v>
                </c:pt>
                <c:pt idx="924">
                  <c:v>43299</c:v>
                </c:pt>
                <c:pt idx="925">
                  <c:v>43300</c:v>
                </c:pt>
                <c:pt idx="926">
                  <c:v>43301</c:v>
                </c:pt>
                <c:pt idx="927">
                  <c:v>43304</c:v>
                </c:pt>
                <c:pt idx="928">
                  <c:v>43305</c:v>
                </c:pt>
                <c:pt idx="929">
                  <c:v>43306</c:v>
                </c:pt>
                <c:pt idx="930">
                  <c:v>43307</c:v>
                </c:pt>
                <c:pt idx="931">
                  <c:v>43308</c:v>
                </c:pt>
                <c:pt idx="932">
                  <c:v>43311</c:v>
                </c:pt>
                <c:pt idx="933">
                  <c:v>43312</c:v>
                </c:pt>
                <c:pt idx="934">
                  <c:v>43313</c:v>
                </c:pt>
                <c:pt idx="935">
                  <c:v>43314</c:v>
                </c:pt>
                <c:pt idx="936">
                  <c:v>43315</c:v>
                </c:pt>
                <c:pt idx="937">
                  <c:v>43318</c:v>
                </c:pt>
                <c:pt idx="938">
                  <c:v>43319</c:v>
                </c:pt>
                <c:pt idx="939">
                  <c:v>43320</c:v>
                </c:pt>
                <c:pt idx="940">
                  <c:v>43321</c:v>
                </c:pt>
                <c:pt idx="941">
                  <c:v>43322</c:v>
                </c:pt>
                <c:pt idx="942">
                  <c:v>43325</c:v>
                </c:pt>
                <c:pt idx="943">
                  <c:v>43326</c:v>
                </c:pt>
                <c:pt idx="944">
                  <c:v>43327</c:v>
                </c:pt>
                <c:pt idx="945">
                  <c:v>43328</c:v>
                </c:pt>
                <c:pt idx="946">
                  <c:v>43329</c:v>
                </c:pt>
                <c:pt idx="947">
                  <c:v>43332</c:v>
                </c:pt>
                <c:pt idx="948">
                  <c:v>43333</c:v>
                </c:pt>
                <c:pt idx="949">
                  <c:v>43334</c:v>
                </c:pt>
                <c:pt idx="950">
                  <c:v>43335</c:v>
                </c:pt>
                <c:pt idx="951">
                  <c:v>43336</c:v>
                </c:pt>
                <c:pt idx="952">
                  <c:v>43339</c:v>
                </c:pt>
                <c:pt idx="953">
                  <c:v>43340</c:v>
                </c:pt>
                <c:pt idx="954">
                  <c:v>43341</c:v>
                </c:pt>
                <c:pt idx="955">
                  <c:v>43342</c:v>
                </c:pt>
                <c:pt idx="956">
                  <c:v>43343</c:v>
                </c:pt>
                <c:pt idx="957">
                  <c:v>43346</c:v>
                </c:pt>
                <c:pt idx="958">
                  <c:v>43347</c:v>
                </c:pt>
                <c:pt idx="959">
                  <c:v>43348</c:v>
                </c:pt>
                <c:pt idx="960">
                  <c:v>43349</c:v>
                </c:pt>
                <c:pt idx="961">
                  <c:v>43350</c:v>
                </c:pt>
                <c:pt idx="962">
                  <c:v>43353</c:v>
                </c:pt>
                <c:pt idx="963">
                  <c:v>43354</c:v>
                </c:pt>
                <c:pt idx="964">
                  <c:v>43355</c:v>
                </c:pt>
                <c:pt idx="965">
                  <c:v>43356</c:v>
                </c:pt>
                <c:pt idx="966">
                  <c:v>43357</c:v>
                </c:pt>
                <c:pt idx="967">
                  <c:v>43360</c:v>
                </c:pt>
                <c:pt idx="968">
                  <c:v>43361</c:v>
                </c:pt>
                <c:pt idx="969">
                  <c:v>43362</c:v>
                </c:pt>
                <c:pt idx="970">
                  <c:v>43363</c:v>
                </c:pt>
                <c:pt idx="971">
                  <c:v>43364</c:v>
                </c:pt>
                <c:pt idx="972">
                  <c:v>43367</c:v>
                </c:pt>
                <c:pt idx="973">
                  <c:v>43368</c:v>
                </c:pt>
                <c:pt idx="974">
                  <c:v>43369</c:v>
                </c:pt>
                <c:pt idx="975">
                  <c:v>43370</c:v>
                </c:pt>
                <c:pt idx="976">
                  <c:v>43371</c:v>
                </c:pt>
                <c:pt idx="977">
                  <c:v>43374</c:v>
                </c:pt>
                <c:pt idx="978">
                  <c:v>43375</c:v>
                </c:pt>
                <c:pt idx="979">
                  <c:v>43376</c:v>
                </c:pt>
                <c:pt idx="980">
                  <c:v>43377</c:v>
                </c:pt>
                <c:pt idx="981">
                  <c:v>43378</c:v>
                </c:pt>
                <c:pt idx="982">
                  <c:v>43381</c:v>
                </c:pt>
                <c:pt idx="983">
                  <c:v>43382</c:v>
                </c:pt>
                <c:pt idx="984">
                  <c:v>43383</c:v>
                </c:pt>
                <c:pt idx="985">
                  <c:v>43384</c:v>
                </c:pt>
                <c:pt idx="986">
                  <c:v>43385</c:v>
                </c:pt>
                <c:pt idx="987">
                  <c:v>43388</c:v>
                </c:pt>
                <c:pt idx="988">
                  <c:v>43389</c:v>
                </c:pt>
                <c:pt idx="989">
                  <c:v>43390</c:v>
                </c:pt>
                <c:pt idx="990">
                  <c:v>43391</c:v>
                </c:pt>
                <c:pt idx="991">
                  <c:v>43392</c:v>
                </c:pt>
                <c:pt idx="992">
                  <c:v>43395</c:v>
                </c:pt>
                <c:pt idx="993">
                  <c:v>43396</c:v>
                </c:pt>
                <c:pt idx="994">
                  <c:v>43397</c:v>
                </c:pt>
                <c:pt idx="995">
                  <c:v>43398</c:v>
                </c:pt>
                <c:pt idx="996">
                  <c:v>43399</c:v>
                </c:pt>
                <c:pt idx="997">
                  <c:v>43402</c:v>
                </c:pt>
                <c:pt idx="998">
                  <c:v>43403</c:v>
                </c:pt>
                <c:pt idx="999">
                  <c:v>43404</c:v>
                </c:pt>
                <c:pt idx="1000">
                  <c:v>43405</c:v>
                </c:pt>
                <c:pt idx="1001">
                  <c:v>43406</c:v>
                </c:pt>
                <c:pt idx="1002">
                  <c:v>43409</c:v>
                </c:pt>
                <c:pt idx="1003">
                  <c:v>43410</c:v>
                </c:pt>
                <c:pt idx="1004">
                  <c:v>43411</c:v>
                </c:pt>
                <c:pt idx="1005">
                  <c:v>43412</c:v>
                </c:pt>
                <c:pt idx="1006">
                  <c:v>43413</c:v>
                </c:pt>
                <c:pt idx="1007">
                  <c:v>43416</c:v>
                </c:pt>
                <c:pt idx="1008">
                  <c:v>43417</c:v>
                </c:pt>
                <c:pt idx="1009">
                  <c:v>43418</c:v>
                </c:pt>
                <c:pt idx="1010">
                  <c:v>43419</c:v>
                </c:pt>
                <c:pt idx="1011">
                  <c:v>43420</c:v>
                </c:pt>
                <c:pt idx="1012">
                  <c:v>43423</c:v>
                </c:pt>
                <c:pt idx="1013">
                  <c:v>43424</c:v>
                </c:pt>
                <c:pt idx="1014">
                  <c:v>43425</c:v>
                </c:pt>
                <c:pt idx="1015">
                  <c:v>43426</c:v>
                </c:pt>
                <c:pt idx="1016">
                  <c:v>43427</c:v>
                </c:pt>
                <c:pt idx="1017">
                  <c:v>43430</c:v>
                </c:pt>
                <c:pt idx="1018">
                  <c:v>43431</c:v>
                </c:pt>
                <c:pt idx="1019">
                  <c:v>43432</c:v>
                </c:pt>
                <c:pt idx="1020">
                  <c:v>43433</c:v>
                </c:pt>
                <c:pt idx="1021">
                  <c:v>43434</c:v>
                </c:pt>
                <c:pt idx="1022">
                  <c:v>43437</c:v>
                </c:pt>
                <c:pt idx="1023">
                  <c:v>43438</c:v>
                </c:pt>
                <c:pt idx="1024">
                  <c:v>43439</c:v>
                </c:pt>
                <c:pt idx="1025">
                  <c:v>43440</c:v>
                </c:pt>
                <c:pt idx="1026">
                  <c:v>43441</c:v>
                </c:pt>
                <c:pt idx="1027">
                  <c:v>43444</c:v>
                </c:pt>
                <c:pt idx="1028">
                  <c:v>43445</c:v>
                </c:pt>
                <c:pt idx="1029">
                  <c:v>43446</c:v>
                </c:pt>
                <c:pt idx="1030">
                  <c:v>43447</c:v>
                </c:pt>
                <c:pt idx="1031">
                  <c:v>43448</c:v>
                </c:pt>
                <c:pt idx="1032">
                  <c:v>43451</c:v>
                </c:pt>
                <c:pt idx="1033">
                  <c:v>43452</c:v>
                </c:pt>
                <c:pt idx="1034">
                  <c:v>43453</c:v>
                </c:pt>
                <c:pt idx="1035">
                  <c:v>43454</c:v>
                </c:pt>
                <c:pt idx="1036">
                  <c:v>43455</c:v>
                </c:pt>
                <c:pt idx="1037">
                  <c:v>43458</c:v>
                </c:pt>
                <c:pt idx="1038">
                  <c:v>43459</c:v>
                </c:pt>
                <c:pt idx="1039">
                  <c:v>43460</c:v>
                </c:pt>
                <c:pt idx="1040">
                  <c:v>43461</c:v>
                </c:pt>
                <c:pt idx="1041">
                  <c:v>43462</c:v>
                </c:pt>
                <c:pt idx="1042">
                  <c:v>43465</c:v>
                </c:pt>
                <c:pt idx="1043">
                  <c:v>43466</c:v>
                </c:pt>
                <c:pt idx="1044">
                  <c:v>43467</c:v>
                </c:pt>
                <c:pt idx="1045">
                  <c:v>43468</c:v>
                </c:pt>
                <c:pt idx="1046">
                  <c:v>43469</c:v>
                </c:pt>
                <c:pt idx="1047">
                  <c:v>43472</c:v>
                </c:pt>
                <c:pt idx="1048">
                  <c:v>43473</c:v>
                </c:pt>
                <c:pt idx="1049">
                  <c:v>43474</c:v>
                </c:pt>
                <c:pt idx="1050">
                  <c:v>43475</c:v>
                </c:pt>
                <c:pt idx="1051">
                  <c:v>43476</c:v>
                </c:pt>
                <c:pt idx="1052">
                  <c:v>43479</c:v>
                </c:pt>
                <c:pt idx="1053">
                  <c:v>43480</c:v>
                </c:pt>
                <c:pt idx="1054">
                  <c:v>43481</c:v>
                </c:pt>
                <c:pt idx="1055">
                  <c:v>43482</c:v>
                </c:pt>
                <c:pt idx="1056">
                  <c:v>43483</c:v>
                </c:pt>
                <c:pt idx="1057">
                  <c:v>43486</c:v>
                </c:pt>
                <c:pt idx="1058">
                  <c:v>43487</c:v>
                </c:pt>
                <c:pt idx="1059">
                  <c:v>43488</c:v>
                </c:pt>
                <c:pt idx="1060">
                  <c:v>43489</c:v>
                </c:pt>
                <c:pt idx="1061">
                  <c:v>43490</c:v>
                </c:pt>
                <c:pt idx="1062">
                  <c:v>43493</c:v>
                </c:pt>
                <c:pt idx="1063">
                  <c:v>43494</c:v>
                </c:pt>
                <c:pt idx="1064">
                  <c:v>43495</c:v>
                </c:pt>
                <c:pt idx="1065">
                  <c:v>43496</c:v>
                </c:pt>
                <c:pt idx="1066">
                  <c:v>43497</c:v>
                </c:pt>
                <c:pt idx="1067">
                  <c:v>43500</c:v>
                </c:pt>
                <c:pt idx="1068">
                  <c:v>43501</c:v>
                </c:pt>
                <c:pt idx="1069">
                  <c:v>43502</c:v>
                </c:pt>
                <c:pt idx="1070">
                  <c:v>43503</c:v>
                </c:pt>
                <c:pt idx="1071">
                  <c:v>43504</c:v>
                </c:pt>
                <c:pt idx="1072">
                  <c:v>43507</c:v>
                </c:pt>
                <c:pt idx="1073">
                  <c:v>43508</c:v>
                </c:pt>
                <c:pt idx="1074">
                  <c:v>43509</c:v>
                </c:pt>
                <c:pt idx="1075">
                  <c:v>43510</c:v>
                </c:pt>
                <c:pt idx="1076">
                  <c:v>43511</c:v>
                </c:pt>
                <c:pt idx="1077">
                  <c:v>43514</c:v>
                </c:pt>
                <c:pt idx="1078">
                  <c:v>43515</c:v>
                </c:pt>
                <c:pt idx="1079">
                  <c:v>43516</c:v>
                </c:pt>
                <c:pt idx="1080">
                  <c:v>43517</c:v>
                </c:pt>
                <c:pt idx="1081">
                  <c:v>43518</c:v>
                </c:pt>
                <c:pt idx="1082">
                  <c:v>43521</c:v>
                </c:pt>
                <c:pt idx="1083">
                  <c:v>43522</c:v>
                </c:pt>
                <c:pt idx="1084">
                  <c:v>43523</c:v>
                </c:pt>
                <c:pt idx="1085">
                  <c:v>43524</c:v>
                </c:pt>
                <c:pt idx="1086">
                  <c:v>43525</c:v>
                </c:pt>
                <c:pt idx="1087">
                  <c:v>43528</c:v>
                </c:pt>
                <c:pt idx="1088">
                  <c:v>43529</c:v>
                </c:pt>
                <c:pt idx="1089">
                  <c:v>43530</c:v>
                </c:pt>
                <c:pt idx="1090">
                  <c:v>43531</c:v>
                </c:pt>
                <c:pt idx="1091">
                  <c:v>43532</c:v>
                </c:pt>
                <c:pt idx="1092">
                  <c:v>43535</c:v>
                </c:pt>
                <c:pt idx="1093">
                  <c:v>43536</c:v>
                </c:pt>
                <c:pt idx="1094">
                  <c:v>43537</c:v>
                </c:pt>
                <c:pt idx="1095">
                  <c:v>43538</c:v>
                </c:pt>
                <c:pt idx="1096">
                  <c:v>43539</c:v>
                </c:pt>
                <c:pt idx="1097">
                  <c:v>43542</c:v>
                </c:pt>
                <c:pt idx="1098">
                  <c:v>43543</c:v>
                </c:pt>
                <c:pt idx="1099">
                  <c:v>43544</c:v>
                </c:pt>
                <c:pt idx="1100">
                  <c:v>43545</c:v>
                </c:pt>
                <c:pt idx="1101">
                  <c:v>43546</c:v>
                </c:pt>
                <c:pt idx="1102">
                  <c:v>43549</c:v>
                </c:pt>
                <c:pt idx="1103">
                  <c:v>43550</c:v>
                </c:pt>
                <c:pt idx="1104">
                  <c:v>43551</c:v>
                </c:pt>
                <c:pt idx="1105">
                  <c:v>43552</c:v>
                </c:pt>
                <c:pt idx="1106">
                  <c:v>43553</c:v>
                </c:pt>
                <c:pt idx="1107">
                  <c:v>43556</c:v>
                </c:pt>
                <c:pt idx="1108">
                  <c:v>43557</c:v>
                </c:pt>
                <c:pt idx="1109">
                  <c:v>43558</c:v>
                </c:pt>
                <c:pt idx="1110">
                  <c:v>43559</c:v>
                </c:pt>
                <c:pt idx="1111">
                  <c:v>43560</c:v>
                </c:pt>
                <c:pt idx="1112">
                  <c:v>43563</c:v>
                </c:pt>
                <c:pt idx="1113">
                  <c:v>43564</c:v>
                </c:pt>
                <c:pt idx="1114">
                  <c:v>43565</c:v>
                </c:pt>
                <c:pt idx="1115">
                  <c:v>43566</c:v>
                </c:pt>
                <c:pt idx="1116">
                  <c:v>43567</c:v>
                </c:pt>
                <c:pt idx="1117">
                  <c:v>43570</c:v>
                </c:pt>
                <c:pt idx="1118">
                  <c:v>43571</c:v>
                </c:pt>
                <c:pt idx="1119">
                  <c:v>43572</c:v>
                </c:pt>
                <c:pt idx="1120">
                  <c:v>43573</c:v>
                </c:pt>
                <c:pt idx="1121">
                  <c:v>43574</c:v>
                </c:pt>
                <c:pt idx="1122">
                  <c:v>43577</c:v>
                </c:pt>
                <c:pt idx="1123">
                  <c:v>43578</c:v>
                </c:pt>
                <c:pt idx="1124">
                  <c:v>43579</c:v>
                </c:pt>
                <c:pt idx="1125">
                  <c:v>43580</c:v>
                </c:pt>
                <c:pt idx="1126">
                  <c:v>43581</c:v>
                </c:pt>
                <c:pt idx="1127">
                  <c:v>43584</c:v>
                </c:pt>
                <c:pt idx="1128">
                  <c:v>43585</c:v>
                </c:pt>
                <c:pt idx="1129">
                  <c:v>43586</c:v>
                </c:pt>
                <c:pt idx="1130">
                  <c:v>43587</c:v>
                </c:pt>
                <c:pt idx="1131">
                  <c:v>43588</c:v>
                </c:pt>
                <c:pt idx="1132">
                  <c:v>43591</c:v>
                </c:pt>
                <c:pt idx="1133">
                  <c:v>43592</c:v>
                </c:pt>
                <c:pt idx="1134">
                  <c:v>43593</c:v>
                </c:pt>
                <c:pt idx="1135">
                  <c:v>43594</c:v>
                </c:pt>
                <c:pt idx="1136">
                  <c:v>43595</c:v>
                </c:pt>
                <c:pt idx="1137">
                  <c:v>43598</c:v>
                </c:pt>
                <c:pt idx="1138">
                  <c:v>43599</c:v>
                </c:pt>
                <c:pt idx="1139">
                  <c:v>43600</c:v>
                </c:pt>
                <c:pt idx="1140">
                  <c:v>43601</c:v>
                </c:pt>
                <c:pt idx="1141">
                  <c:v>43602</c:v>
                </c:pt>
                <c:pt idx="1142">
                  <c:v>43605</c:v>
                </c:pt>
                <c:pt idx="1143">
                  <c:v>43606</c:v>
                </c:pt>
                <c:pt idx="1144">
                  <c:v>43607</c:v>
                </c:pt>
                <c:pt idx="1145">
                  <c:v>43608</c:v>
                </c:pt>
                <c:pt idx="1146">
                  <c:v>43609</c:v>
                </c:pt>
                <c:pt idx="1147">
                  <c:v>43612</c:v>
                </c:pt>
                <c:pt idx="1148">
                  <c:v>43613</c:v>
                </c:pt>
                <c:pt idx="1149">
                  <c:v>43614</c:v>
                </c:pt>
                <c:pt idx="1150">
                  <c:v>43615</c:v>
                </c:pt>
                <c:pt idx="1151">
                  <c:v>43616</c:v>
                </c:pt>
                <c:pt idx="1152">
                  <c:v>43619</c:v>
                </c:pt>
                <c:pt idx="1153">
                  <c:v>43620</c:v>
                </c:pt>
                <c:pt idx="1154">
                  <c:v>43621</c:v>
                </c:pt>
                <c:pt idx="1155">
                  <c:v>43622</c:v>
                </c:pt>
                <c:pt idx="1156">
                  <c:v>43623</c:v>
                </c:pt>
                <c:pt idx="1157">
                  <c:v>43626</c:v>
                </c:pt>
                <c:pt idx="1158">
                  <c:v>43627</c:v>
                </c:pt>
                <c:pt idx="1159">
                  <c:v>43628</c:v>
                </c:pt>
                <c:pt idx="1160">
                  <c:v>43629</c:v>
                </c:pt>
                <c:pt idx="1161">
                  <c:v>43630</c:v>
                </c:pt>
                <c:pt idx="1162">
                  <c:v>43633</c:v>
                </c:pt>
                <c:pt idx="1163">
                  <c:v>43634</c:v>
                </c:pt>
                <c:pt idx="1164">
                  <c:v>43635</c:v>
                </c:pt>
                <c:pt idx="1165">
                  <c:v>43636</c:v>
                </c:pt>
              </c:numCache>
            </c:numRef>
          </c:cat>
          <c:val>
            <c:numRef>
              <c:f>Sheet1!$F$8:$F$9000</c:f>
              <c:numCache>
                <c:formatCode>General</c:formatCode>
                <c:ptCount val="8993"/>
                <c:pt idx="990">
                  <c:v>1.1453</c:v>
                </c:pt>
                <c:pt idx="991">
                  <c:v>1.1514</c:v>
                </c:pt>
                <c:pt idx="992">
                  <c:v>1.1464000000000001</c:v>
                </c:pt>
                <c:pt idx="993">
                  <c:v>1.1471</c:v>
                </c:pt>
                <c:pt idx="994">
                  <c:v>1.1392</c:v>
                </c:pt>
                <c:pt idx="995">
                  <c:v>1.1375</c:v>
                </c:pt>
                <c:pt idx="996">
                  <c:v>1.1403000000000001</c:v>
                </c:pt>
                <c:pt idx="997">
                  <c:v>1.1373</c:v>
                </c:pt>
                <c:pt idx="998">
                  <c:v>1.1345000000000001</c:v>
                </c:pt>
                <c:pt idx="999">
                  <c:v>1.1312</c:v>
                </c:pt>
                <c:pt idx="1000">
                  <c:v>1.1408</c:v>
                </c:pt>
                <c:pt idx="1001">
                  <c:v>1.1388</c:v>
                </c:pt>
                <c:pt idx="1002">
                  <c:v>1.1407</c:v>
                </c:pt>
                <c:pt idx="1003">
                  <c:v>1.1427</c:v>
                </c:pt>
                <c:pt idx="1004">
                  <c:v>1.1426000000000001</c:v>
                </c:pt>
                <c:pt idx="1005">
                  <c:v>1.1363000000000001</c:v>
                </c:pt>
                <c:pt idx="1006">
                  <c:v>1.1335999999999999</c:v>
                </c:pt>
                <c:pt idx="1007">
                  <c:v>1.1217999999999999</c:v>
                </c:pt>
                <c:pt idx="1008">
                  <c:v>1.129</c:v>
                </c:pt>
                <c:pt idx="1009">
                  <c:v>1.131</c:v>
                </c:pt>
                <c:pt idx="1010">
                  <c:v>1.1328</c:v>
                </c:pt>
                <c:pt idx="1011">
                  <c:v>1.1415</c:v>
                </c:pt>
                <c:pt idx="1012">
                  <c:v>1.1454</c:v>
                </c:pt>
                <c:pt idx="1013">
                  <c:v>1.137</c:v>
                </c:pt>
                <c:pt idx="1014">
                  <c:v>1.1384000000000001</c:v>
                </c:pt>
                <c:pt idx="1015">
                  <c:v>1.1403000000000001</c:v>
                </c:pt>
                <c:pt idx="1016">
                  <c:v>1.1336999999999999</c:v>
                </c:pt>
                <c:pt idx="1017">
                  <c:v>1.1328</c:v>
                </c:pt>
                <c:pt idx="1018">
                  <c:v>1.1289</c:v>
                </c:pt>
                <c:pt idx="1019">
                  <c:v>1.1366000000000001</c:v>
                </c:pt>
                <c:pt idx="1020">
                  <c:v>1.1393</c:v>
                </c:pt>
                <c:pt idx="1021">
                  <c:v>1.1316999999999999</c:v>
                </c:pt>
                <c:pt idx="1022">
                  <c:v>1.1354</c:v>
                </c:pt>
                <c:pt idx="1023">
                  <c:v>1.1343000000000001</c:v>
                </c:pt>
                <c:pt idx="1024">
                  <c:v>1.1344000000000001</c:v>
                </c:pt>
                <c:pt idx="1025">
                  <c:v>1.1374</c:v>
                </c:pt>
                <c:pt idx="1026">
                  <c:v>1.1378999999999999</c:v>
                </c:pt>
                <c:pt idx="1027">
                  <c:v>1.1355999999999999</c:v>
                </c:pt>
                <c:pt idx="1028">
                  <c:v>1.1316999999999999</c:v>
                </c:pt>
                <c:pt idx="1029">
                  <c:v>1.1369</c:v>
                </c:pt>
                <c:pt idx="1030">
                  <c:v>1.1360999999999999</c:v>
                </c:pt>
                <c:pt idx="1031">
                  <c:v>1.1306</c:v>
                </c:pt>
                <c:pt idx="1032">
                  <c:v>1.1348</c:v>
                </c:pt>
                <c:pt idx="1033">
                  <c:v>1.1360999999999999</c:v>
                </c:pt>
                <c:pt idx="1034">
                  <c:v>1.1375999999999999</c:v>
                </c:pt>
                <c:pt idx="1035">
                  <c:v>1.1446000000000001</c:v>
                </c:pt>
                <c:pt idx="1036">
                  <c:v>1.1372</c:v>
                </c:pt>
                <c:pt idx="1037">
                  <c:v>1.1406000000000001</c:v>
                </c:pt>
                <c:pt idx="1038">
                  <c:v>1.1392</c:v>
                </c:pt>
                <c:pt idx="1039">
                  <c:v>1.1353</c:v>
                </c:pt>
                <c:pt idx="1040">
                  <c:v>1.143</c:v>
                </c:pt>
                <c:pt idx="1041">
                  <c:v>1.1444000000000001</c:v>
                </c:pt>
                <c:pt idx="1042">
                  <c:v>1.1467000000000001</c:v>
                </c:pt>
                <c:pt idx="1043">
                  <c:v>1.1465000000000001</c:v>
                </c:pt>
                <c:pt idx="1044">
                  <c:v>1.1344000000000001</c:v>
                </c:pt>
                <c:pt idx="1045">
                  <c:v>1.1394</c:v>
                </c:pt>
                <c:pt idx="1046">
                  <c:v>1.1395</c:v>
                </c:pt>
                <c:pt idx="1047">
                  <c:v>1.1474</c:v>
                </c:pt>
                <c:pt idx="1048">
                  <c:v>1.1440999999999999</c:v>
                </c:pt>
                <c:pt idx="1049">
                  <c:v>1.1543000000000001</c:v>
                </c:pt>
                <c:pt idx="1050">
                  <c:v>1.1499999999999999</c:v>
                </c:pt>
                <c:pt idx="1051">
                  <c:v>1.1469</c:v>
                </c:pt>
                <c:pt idx="1052">
                  <c:v>1.1469</c:v>
                </c:pt>
                <c:pt idx="1053">
                  <c:v>1.1413</c:v>
                </c:pt>
                <c:pt idx="1054">
                  <c:v>1.1392</c:v>
                </c:pt>
                <c:pt idx="1055">
                  <c:v>1.1389</c:v>
                </c:pt>
                <c:pt idx="1056">
                  <c:v>1.1363000000000001</c:v>
                </c:pt>
                <c:pt idx="1057">
                  <c:v>1.1365000000000001</c:v>
                </c:pt>
                <c:pt idx="1058">
                  <c:v>1.1360000000000001</c:v>
                </c:pt>
                <c:pt idx="1059">
                  <c:v>1.1381000000000001</c:v>
                </c:pt>
                <c:pt idx="1060">
                  <c:v>1.1304000000000001</c:v>
                </c:pt>
                <c:pt idx="1061">
                  <c:v>1.1406000000000001</c:v>
                </c:pt>
                <c:pt idx="1062">
                  <c:v>1.1428</c:v>
                </c:pt>
                <c:pt idx="1063">
                  <c:v>1.1433</c:v>
                </c:pt>
                <c:pt idx="1064">
                  <c:v>1.1479999999999999</c:v>
                </c:pt>
                <c:pt idx="1065">
                  <c:v>1.1448</c:v>
                </c:pt>
                <c:pt idx="1066">
                  <c:v>1.1456</c:v>
                </c:pt>
                <c:pt idx="1067">
                  <c:v>1.1437999999999999</c:v>
                </c:pt>
                <c:pt idx="1068">
                  <c:v>1.1406000000000001</c:v>
                </c:pt>
                <c:pt idx="1069">
                  <c:v>1.1362000000000001</c:v>
                </c:pt>
                <c:pt idx="1070">
                  <c:v>1.1341000000000001</c:v>
                </c:pt>
                <c:pt idx="1071">
                  <c:v>1.1323000000000001</c:v>
                </c:pt>
                <c:pt idx="1072">
                  <c:v>1.1275999999999999</c:v>
                </c:pt>
                <c:pt idx="1073">
                  <c:v>1.1326000000000001</c:v>
                </c:pt>
                <c:pt idx="1074">
                  <c:v>1.1261000000000001</c:v>
                </c:pt>
                <c:pt idx="1075">
                  <c:v>1.1294999999999999</c:v>
                </c:pt>
                <c:pt idx="1076">
                  <c:v>1.1295999999999999</c:v>
                </c:pt>
                <c:pt idx="1077">
                  <c:v>1.1311</c:v>
                </c:pt>
                <c:pt idx="1078">
                  <c:v>1.1341000000000001</c:v>
                </c:pt>
                <c:pt idx="1079">
                  <c:v>1.1337999999999999</c:v>
                </c:pt>
                <c:pt idx="1080">
                  <c:v>1.1335999999999999</c:v>
                </c:pt>
                <c:pt idx="1081">
                  <c:v>1.1335</c:v>
                </c:pt>
                <c:pt idx="1082">
                  <c:v>1.1357999999999999</c:v>
                </c:pt>
                <c:pt idx="1083">
                  <c:v>1.1389</c:v>
                </c:pt>
                <c:pt idx="1084">
                  <c:v>1.137</c:v>
                </c:pt>
                <c:pt idx="1085">
                  <c:v>1.1371</c:v>
                </c:pt>
                <c:pt idx="1086">
                  <c:v>1.1365000000000001</c:v>
                </c:pt>
                <c:pt idx="1087">
                  <c:v>1.1339999999999999</c:v>
                </c:pt>
                <c:pt idx="1088">
                  <c:v>1.1308</c:v>
                </c:pt>
                <c:pt idx="1089">
                  <c:v>1.1307</c:v>
                </c:pt>
                <c:pt idx="1090">
                  <c:v>1.1193</c:v>
                </c:pt>
                <c:pt idx="1091">
                  <c:v>1.1234999999999999</c:v>
                </c:pt>
                <c:pt idx="1092">
                  <c:v>1.1245000000000001</c:v>
                </c:pt>
                <c:pt idx="1093">
                  <c:v>1.1288</c:v>
                </c:pt>
                <c:pt idx="1094">
                  <c:v>1.1327</c:v>
                </c:pt>
                <c:pt idx="1095">
                  <c:v>1.1304000000000001</c:v>
                </c:pt>
                <c:pt idx="1096">
                  <c:v>1.1326000000000001</c:v>
                </c:pt>
                <c:pt idx="1097">
                  <c:v>1.1336999999999999</c:v>
                </c:pt>
                <c:pt idx="1098">
                  <c:v>1.1352</c:v>
                </c:pt>
                <c:pt idx="1099">
                  <c:v>1.1413</c:v>
                </c:pt>
                <c:pt idx="1100">
                  <c:v>1.1374</c:v>
                </c:pt>
                <c:pt idx="1101">
                  <c:v>1.1302000000000001</c:v>
                </c:pt>
                <c:pt idx="1102">
                  <c:v>1.1312</c:v>
                </c:pt>
                <c:pt idx="1103">
                  <c:v>1.1266</c:v>
                </c:pt>
                <c:pt idx="1104">
                  <c:v>1.1244000000000001</c:v>
                </c:pt>
                <c:pt idx="1105">
                  <c:v>1.1221000000000001</c:v>
                </c:pt>
                <c:pt idx="1106">
                  <c:v>1.1217999999999999</c:v>
                </c:pt>
                <c:pt idx="1107">
                  <c:v>1.1213</c:v>
                </c:pt>
                <c:pt idx="1108">
                  <c:v>1.1204000000000001</c:v>
                </c:pt>
                <c:pt idx="1109">
                  <c:v>1.1233</c:v>
                </c:pt>
                <c:pt idx="1110">
                  <c:v>1.1221000000000001</c:v>
                </c:pt>
                <c:pt idx="1111">
                  <c:v>1.1215999999999999</c:v>
                </c:pt>
                <c:pt idx="1112">
                  <c:v>1.1263000000000001</c:v>
                </c:pt>
                <c:pt idx="1113">
                  <c:v>1.1263000000000001</c:v>
                </c:pt>
                <c:pt idx="1114">
                  <c:v>1.1274</c:v>
                </c:pt>
                <c:pt idx="1115">
                  <c:v>1.1253</c:v>
                </c:pt>
                <c:pt idx="1116">
                  <c:v>1.1298999999999999</c:v>
                </c:pt>
                <c:pt idx="1117">
                  <c:v>1.1304000000000001</c:v>
                </c:pt>
                <c:pt idx="1118">
                  <c:v>1.1280999999999999</c:v>
                </c:pt>
                <c:pt idx="1119">
                  <c:v>1.1295999999999999</c:v>
                </c:pt>
                <c:pt idx="1120">
                  <c:v>1.123</c:v>
                </c:pt>
                <c:pt idx="1121">
                  <c:v>1.1245000000000001</c:v>
                </c:pt>
                <c:pt idx="1122">
                  <c:v>1.1256999999999999</c:v>
                </c:pt>
                <c:pt idx="1123">
                  <c:v>1.1227</c:v>
                </c:pt>
                <c:pt idx="1124">
                  <c:v>1.1154999999999999</c:v>
                </c:pt>
                <c:pt idx="1125">
                  <c:v>1.1132</c:v>
                </c:pt>
                <c:pt idx="1126">
                  <c:v>1.1151</c:v>
                </c:pt>
                <c:pt idx="1127">
                  <c:v>1.1186</c:v>
                </c:pt>
                <c:pt idx="1128">
                  <c:v>1.1214999999999999</c:v>
                </c:pt>
                <c:pt idx="1129">
                  <c:v>1.1195999999999999</c:v>
                </c:pt>
                <c:pt idx="1130">
                  <c:v>1.1172</c:v>
                </c:pt>
                <c:pt idx="1131">
                  <c:v>1.1197999999999999</c:v>
                </c:pt>
                <c:pt idx="1132">
                  <c:v>1.1198999999999999</c:v>
                </c:pt>
                <c:pt idx="1133">
                  <c:v>1.1191</c:v>
                </c:pt>
                <c:pt idx="1134">
                  <c:v>1.1192</c:v>
                </c:pt>
                <c:pt idx="1135">
                  <c:v>1.1214999999999999</c:v>
                </c:pt>
                <c:pt idx="1136">
                  <c:v>1.1233</c:v>
                </c:pt>
                <c:pt idx="1137">
                  <c:v>1.1222000000000001</c:v>
                </c:pt>
                <c:pt idx="1138">
                  <c:v>1.1204000000000001</c:v>
                </c:pt>
                <c:pt idx="1139">
                  <c:v>1.1201000000000001</c:v>
                </c:pt>
                <c:pt idx="1140">
                  <c:v>1.1173999999999999</c:v>
                </c:pt>
                <c:pt idx="1141">
                  <c:v>1.1157999999999999</c:v>
                </c:pt>
                <c:pt idx="1142">
                  <c:v>1.1166</c:v>
                </c:pt>
                <c:pt idx="1143">
                  <c:v>1.1161000000000001</c:v>
                </c:pt>
                <c:pt idx="1144">
                  <c:v>1.115</c:v>
                </c:pt>
                <c:pt idx="1145">
                  <c:v>1.1181000000000001</c:v>
                </c:pt>
                <c:pt idx="1146">
                  <c:v>1.1203000000000001</c:v>
                </c:pt>
                <c:pt idx="1147">
                  <c:v>1.1194</c:v>
                </c:pt>
                <c:pt idx="1148">
                  <c:v>1.1160000000000001</c:v>
                </c:pt>
                <c:pt idx="1149">
                  <c:v>1.1131</c:v>
                </c:pt>
                <c:pt idx="1150">
                  <c:v>1.1129</c:v>
                </c:pt>
                <c:pt idx="1151">
                  <c:v>1.1169</c:v>
                </c:pt>
                <c:pt idx="1152">
                  <c:v>1.1241000000000001</c:v>
                </c:pt>
                <c:pt idx="1153">
                  <c:v>1.1252</c:v>
                </c:pt>
                <c:pt idx="1154">
                  <c:v>1.1221000000000001</c:v>
                </c:pt>
                <c:pt idx="1155">
                  <c:v>1.1275999999999999</c:v>
                </c:pt>
                <c:pt idx="1156">
                  <c:v>1.1334</c:v>
                </c:pt>
                <c:pt idx="1157">
                  <c:v>1.1312</c:v>
                </c:pt>
                <c:pt idx="1158">
                  <c:v>1.1326000000000001</c:v>
                </c:pt>
                <c:pt idx="1159">
                  <c:v>1.1287</c:v>
                </c:pt>
                <c:pt idx="1160">
                  <c:v>1.1275999999999999</c:v>
                </c:pt>
                <c:pt idx="1161">
                  <c:v>1.1208</c:v>
                </c:pt>
                <c:pt idx="1162">
                  <c:v>1.1217999999999999</c:v>
                </c:pt>
                <c:pt idx="1163">
                  <c:v>1.1194</c:v>
                </c:pt>
                <c:pt idx="1164">
                  <c:v>1.1226</c:v>
                </c:pt>
                <c:pt idx="1165">
                  <c:v>1.1294</c:v>
                </c:pt>
              </c:numCache>
            </c:numRef>
          </c:val>
          <c:smooth val="0"/>
        </c:ser>
        <c:dLbls>
          <c:showLegendKey val="0"/>
          <c:showVal val="0"/>
          <c:showCatName val="0"/>
          <c:showSerName val="0"/>
          <c:showPercent val="0"/>
          <c:showBubbleSize val="0"/>
        </c:dLbls>
        <c:marker val="1"/>
        <c:smooth val="0"/>
        <c:axId val="401894408"/>
        <c:axId val="401894016"/>
      </c:lineChart>
      <c:dateAx>
        <c:axId val="1043977384"/>
        <c:scaling>
          <c:orientation val="minMax"/>
          <c:max val="43661"/>
        </c:scaling>
        <c:delete val="0"/>
        <c:axPos val="b"/>
        <c:numFmt formatCode="mmm\-yy" sourceLinked="0"/>
        <c:majorTickMark val="out"/>
        <c:minorTickMark val="none"/>
        <c:tickLblPos val="nextTo"/>
        <c:spPr>
          <a:ln w="4445">
            <a:solidFill>
              <a:srgbClr val="000000"/>
            </a:solidFill>
            <a:prstDash val="solid"/>
          </a:ln>
        </c:spPr>
        <c:txPr>
          <a:bodyPr rot="0" vert="horz"/>
          <a:lstStyle/>
          <a:p>
            <a:pPr>
              <a:defRPr/>
            </a:pPr>
            <a:endParaRPr lang="en-US"/>
          </a:p>
        </c:txPr>
        <c:crossAx val="401893624"/>
        <c:crosses val="autoZero"/>
        <c:auto val="1"/>
        <c:lblOffset val="100"/>
        <c:baseTimeUnit val="days"/>
        <c:majorUnit val="6"/>
        <c:majorTimeUnit val="months"/>
      </c:dateAx>
      <c:valAx>
        <c:axId val="401893624"/>
        <c:scaling>
          <c:orientation val="minMax"/>
          <c:max val="1.25"/>
          <c:min val="1"/>
        </c:scaling>
        <c:delete val="0"/>
        <c:axPos val="l"/>
        <c:majorGridlines>
          <c:spPr>
            <a:ln w="4445">
              <a:solidFill>
                <a:srgbClr val="DADADA"/>
              </a:solidFill>
              <a:prstDash val="solid"/>
            </a:ln>
          </c:spPr>
        </c:majorGridlines>
        <c:numFmt formatCode="#,##0.00" sourceLinked="0"/>
        <c:majorTickMark val="out"/>
        <c:minorTickMark val="none"/>
        <c:tickLblPos val="nextTo"/>
        <c:spPr>
          <a:ln w="4445">
            <a:solidFill>
              <a:srgbClr val="000000"/>
            </a:solidFill>
            <a:prstDash val="solid"/>
          </a:ln>
        </c:spPr>
        <c:txPr>
          <a:bodyPr rot="0" vert="horz"/>
          <a:lstStyle/>
          <a:p>
            <a:pPr>
              <a:defRPr/>
            </a:pPr>
            <a:endParaRPr lang="en-US"/>
          </a:p>
        </c:txPr>
        <c:crossAx val="1043977384"/>
        <c:crosses val="autoZero"/>
        <c:crossBetween val="between"/>
        <c:majorUnit val="5.000000000000001E-2"/>
      </c:valAx>
      <c:valAx>
        <c:axId val="401894016"/>
        <c:scaling>
          <c:orientation val="minMax"/>
          <c:max val="1.25"/>
          <c:min val="1"/>
        </c:scaling>
        <c:delete val="0"/>
        <c:axPos val="r"/>
        <c:numFmt formatCode="#,##0.00" sourceLinked="0"/>
        <c:majorTickMark val="out"/>
        <c:minorTickMark val="none"/>
        <c:tickLblPos val="nextTo"/>
        <c:spPr>
          <a:ln w="4445">
            <a:solidFill>
              <a:sysClr val="windowText" lastClr="000000"/>
            </a:solidFill>
          </a:ln>
        </c:spPr>
        <c:crossAx val="401894408"/>
        <c:crosses val="max"/>
        <c:crossBetween val="between"/>
      </c:valAx>
      <c:dateAx>
        <c:axId val="401894408"/>
        <c:scaling>
          <c:orientation val="minMax"/>
        </c:scaling>
        <c:delete val="1"/>
        <c:axPos val="b"/>
        <c:numFmt formatCode="m/d/yyyy" sourceLinked="1"/>
        <c:majorTickMark val="out"/>
        <c:minorTickMark val="none"/>
        <c:tickLblPos val="nextTo"/>
        <c:crossAx val="401894016"/>
        <c:crosses val="autoZero"/>
        <c:auto val="1"/>
        <c:lblOffset val="100"/>
        <c:baseTimeUnit val="days"/>
      </c:dateAx>
      <c:spPr>
        <a:noFill/>
        <a:ln w="25400">
          <a:noFill/>
        </a:ln>
      </c:spPr>
    </c:plotArea>
    <c:legend>
      <c:legendPos val="b"/>
      <c:legendEntry>
        <c:idx val="1"/>
        <c:delete val="1"/>
      </c:legendEntry>
      <c:legendEntry>
        <c:idx val="2"/>
        <c:delete val="1"/>
      </c:legendEntry>
      <c:layout>
        <c:manualLayout>
          <c:xMode val="edge"/>
          <c:yMode val="edge"/>
          <c:x val="0"/>
          <c:y val="4.460606060605987E-3"/>
          <c:w val="1"/>
          <c:h val="9.6555050505050505E-2"/>
        </c:manualLayout>
      </c:layout>
      <c:overlay val="0"/>
      <c:spPr>
        <a:noFill/>
        <a:ln w="25400">
          <a:noFill/>
        </a:ln>
      </c:spPr>
    </c:legend>
    <c:plotVisOnly val="1"/>
    <c:dispBlanksAs val="gap"/>
    <c:showDLblsOverMax val="0"/>
  </c:chart>
  <c:spPr>
    <a:solidFill>
      <a:srgbClr val="FFFFFF"/>
    </a:solidFill>
    <a:ln w="9525">
      <a:noFill/>
    </a:ln>
  </c:spPr>
  <c:txPr>
    <a:bodyPr/>
    <a:lstStyle/>
    <a:p>
      <a:pPr>
        <a:defRPr sz="1400" b="1" i="0" u="none" strike="noStrike" baseline="0">
          <a:solidFill>
            <a:srgbClr val="000000"/>
          </a:solidFill>
          <a:latin typeface="Arial Narrow"/>
          <a:ea typeface="Arial Narrow"/>
          <a:cs typeface="Arial Narrow"/>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7137809187279157E-2"/>
          <c:y val="9.3155555555555561E-2"/>
          <c:w val="0.90282685512367489"/>
          <c:h val="0.74869191919191924"/>
        </c:manualLayout>
      </c:layout>
      <c:lineChart>
        <c:grouping val="standard"/>
        <c:varyColors val="0"/>
        <c:ser>
          <c:idx val="0"/>
          <c:order val="0"/>
          <c:tx>
            <c:v>10</c:v>
          </c:tx>
          <c:spPr>
            <a:ln w="31750">
              <a:solidFill>
                <a:srgbClr val="C00000"/>
              </a:solidFill>
            </a:ln>
          </c:spPr>
          <c:marker>
            <c:symbol val="diamond"/>
            <c:size val="12"/>
            <c:spPr>
              <a:solidFill>
                <a:srgbClr val="C00000"/>
              </a:solidFill>
              <a:ln>
                <a:solidFill>
                  <a:srgbClr val="C00000"/>
                </a:solidFill>
              </a:ln>
            </c:spPr>
          </c:marker>
          <c:dPt>
            <c:idx val="1"/>
            <c:bubble3D val="0"/>
          </c:dPt>
          <c:cat>
            <c:strRef>
              <c:f>Sheet1!$A$9:$A$13</c:f>
              <c:strCache>
                <c:ptCount val="5"/>
                <c:pt idx="0">
                  <c:v>Before tariffs</c:v>
                </c:pt>
                <c:pt idx="1">
                  <c:v>List 1 (USD34bn, 7%)</c:v>
                </c:pt>
                <c:pt idx="2">
                  <c:v>List 2 (USD16bn, 3%)</c:v>
                </c:pt>
                <c:pt idx="3">
                  <c:v>List 3 (USD200bn, 40%)</c:v>
                </c:pt>
                <c:pt idx="4">
                  <c:v>List 4 (USD250bn, 50%)</c:v>
                </c:pt>
              </c:strCache>
            </c:strRef>
          </c:cat>
          <c:val>
            <c:numRef>
              <c:f>Sheet1!$H$2:$H$6</c:f>
              <c:numCache>
                <c:formatCode>General</c:formatCode>
                <c:ptCount val="5"/>
                <c:pt idx="0" formatCode="0.00">
                  <c:v>6.35</c:v>
                </c:pt>
              </c:numCache>
            </c:numRef>
          </c:val>
          <c:smooth val="0"/>
        </c:ser>
        <c:ser>
          <c:idx val="1"/>
          <c:order val="1"/>
          <c:tx>
            <c:strRef>
              <c:f>Sheet1!$E$1</c:f>
              <c:strCache>
                <c:ptCount val="1"/>
                <c:pt idx="0">
                  <c:v>10% tariffs</c:v>
                </c:pt>
              </c:strCache>
            </c:strRef>
          </c:tx>
          <c:spPr>
            <a:ln w="31750">
              <a:solidFill>
                <a:srgbClr val="C00000"/>
              </a:solidFill>
            </a:ln>
          </c:spPr>
          <c:marker>
            <c:symbol val="diamond"/>
            <c:size val="12"/>
            <c:spPr>
              <a:solidFill>
                <a:srgbClr val="C00000"/>
              </a:solidFill>
              <a:ln>
                <a:solidFill>
                  <a:srgbClr val="C00000"/>
                </a:solidFill>
              </a:ln>
            </c:spPr>
          </c:marker>
          <c:dPt>
            <c:idx val="2"/>
            <c:bubble3D val="0"/>
          </c:dPt>
          <c:cat>
            <c:strRef>
              <c:f>Sheet1!$A$9:$A$13</c:f>
              <c:strCache>
                <c:ptCount val="5"/>
                <c:pt idx="0">
                  <c:v>Before tariffs</c:v>
                </c:pt>
                <c:pt idx="1">
                  <c:v>List 1 (USD34bn, 7%)</c:v>
                </c:pt>
                <c:pt idx="2">
                  <c:v>List 2 (USD16bn, 3%)</c:v>
                </c:pt>
                <c:pt idx="3">
                  <c:v>List 3 (USD200bn, 40%)</c:v>
                </c:pt>
                <c:pt idx="4">
                  <c:v>List 4 (USD250bn, 50%)</c:v>
                </c:pt>
              </c:strCache>
            </c:strRef>
          </c:cat>
          <c:val>
            <c:numRef>
              <c:f>Sheet1!$I$2:$I$6</c:f>
              <c:numCache>
                <c:formatCode>0.00</c:formatCode>
                <c:ptCount val="5"/>
                <c:pt idx="0">
                  <c:v>6.35</c:v>
                </c:pt>
                <c:pt idx="1">
                  <c:v>6.3947633434038265</c:v>
                </c:pt>
              </c:numCache>
            </c:numRef>
          </c:val>
          <c:smooth val="0"/>
        </c:ser>
        <c:ser>
          <c:idx val="2"/>
          <c:order val="2"/>
          <c:tx>
            <c:v>10.2</c:v>
          </c:tx>
          <c:spPr>
            <a:ln w="31750">
              <a:solidFill>
                <a:srgbClr val="C00000"/>
              </a:solidFill>
            </a:ln>
          </c:spPr>
          <c:marker>
            <c:symbol val="diamond"/>
            <c:size val="12"/>
            <c:spPr>
              <a:solidFill>
                <a:srgbClr val="C00000"/>
              </a:solidFill>
              <a:ln>
                <a:solidFill>
                  <a:srgbClr val="C00000"/>
                </a:solidFill>
              </a:ln>
            </c:spPr>
          </c:marker>
          <c:dPt>
            <c:idx val="1"/>
            <c:bubble3D val="0"/>
          </c:dPt>
          <c:dPt>
            <c:idx val="3"/>
            <c:bubble3D val="0"/>
            <c:spPr>
              <a:ln w="31750">
                <a:solidFill>
                  <a:srgbClr val="000000"/>
                </a:solidFill>
              </a:ln>
            </c:spPr>
          </c:dPt>
          <c:cat>
            <c:strRef>
              <c:f>Sheet1!$A$9:$A$13</c:f>
              <c:strCache>
                <c:ptCount val="5"/>
                <c:pt idx="0">
                  <c:v>Before tariffs</c:v>
                </c:pt>
                <c:pt idx="1">
                  <c:v>List 1 (USD34bn, 7%)</c:v>
                </c:pt>
                <c:pt idx="2">
                  <c:v>List 2 (USD16bn, 3%)</c:v>
                </c:pt>
                <c:pt idx="3">
                  <c:v>List 3 (USD200bn, 40%)</c:v>
                </c:pt>
                <c:pt idx="4">
                  <c:v>List 4 (USD250bn, 50%)</c:v>
                </c:pt>
              </c:strCache>
            </c:strRef>
          </c:cat>
          <c:val>
            <c:numRef>
              <c:f>Sheet1!$J$2:$J$6</c:f>
              <c:numCache>
                <c:formatCode>0.00</c:formatCode>
                <c:ptCount val="5"/>
                <c:pt idx="1">
                  <c:v>6.3947633434038265</c:v>
                </c:pt>
                <c:pt idx="2">
                  <c:v>6.4141414141414144</c:v>
                </c:pt>
              </c:numCache>
            </c:numRef>
          </c:val>
          <c:smooth val="0"/>
        </c:ser>
        <c:ser>
          <c:idx val="3"/>
          <c:order val="3"/>
          <c:tx>
            <c:v>10.3</c:v>
          </c:tx>
          <c:spPr>
            <a:ln w="31750">
              <a:solidFill>
                <a:srgbClr val="C00000"/>
              </a:solidFill>
            </a:ln>
          </c:spPr>
          <c:marker>
            <c:symbol val="diamond"/>
            <c:size val="12"/>
            <c:spPr>
              <a:solidFill>
                <a:srgbClr val="C00000"/>
              </a:solidFill>
              <a:ln>
                <a:solidFill>
                  <a:srgbClr val="C00000"/>
                </a:solidFill>
              </a:ln>
            </c:spPr>
          </c:marker>
          <c:dPt>
            <c:idx val="4"/>
            <c:bubble3D val="0"/>
            <c:spPr>
              <a:ln w="31750">
                <a:solidFill>
                  <a:srgbClr val="000000"/>
                </a:solidFill>
              </a:ln>
            </c:spPr>
          </c:dPt>
          <c:cat>
            <c:strRef>
              <c:f>Sheet1!$A$9:$A$13</c:f>
              <c:strCache>
                <c:ptCount val="5"/>
                <c:pt idx="0">
                  <c:v>Before tariffs</c:v>
                </c:pt>
                <c:pt idx="1">
                  <c:v>List 1 (USD34bn, 7%)</c:v>
                </c:pt>
                <c:pt idx="2">
                  <c:v>List 2 (USD16bn, 3%)</c:v>
                </c:pt>
                <c:pt idx="3">
                  <c:v>List 3 (USD200bn, 40%)</c:v>
                </c:pt>
                <c:pt idx="4">
                  <c:v>List 4 (USD250bn, 50%)</c:v>
                </c:pt>
              </c:strCache>
            </c:strRef>
          </c:cat>
          <c:val>
            <c:numRef>
              <c:f>Sheet1!$K$2:$K$6</c:f>
              <c:numCache>
                <c:formatCode>General</c:formatCode>
                <c:ptCount val="5"/>
                <c:pt idx="2" formatCode="0.00">
                  <c:v>6.4141414141414144</c:v>
                </c:pt>
                <c:pt idx="3" formatCode="0.00">
                  <c:v>6.6842105263157903</c:v>
                </c:pt>
              </c:numCache>
            </c:numRef>
          </c:val>
          <c:smooth val="0"/>
        </c:ser>
        <c:ser>
          <c:idx val="4"/>
          <c:order val="4"/>
          <c:tx>
            <c:v>10.4</c:v>
          </c:tx>
          <c:spPr>
            <a:ln w="31750">
              <a:solidFill>
                <a:srgbClr val="C00000"/>
              </a:solidFill>
              <a:prstDash val="dash"/>
            </a:ln>
          </c:spPr>
          <c:marker>
            <c:symbol val="diamond"/>
            <c:size val="12"/>
            <c:spPr>
              <a:solidFill>
                <a:srgbClr val="C00000"/>
              </a:solidFill>
              <a:ln>
                <a:solidFill>
                  <a:srgbClr val="C00000"/>
                </a:solidFill>
              </a:ln>
            </c:spPr>
          </c:marker>
          <c:cat>
            <c:strRef>
              <c:f>Sheet1!$A$9:$A$13</c:f>
              <c:strCache>
                <c:ptCount val="5"/>
                <c:pt idx="0">
                  <c:v>Before tariffs</c:v>
                </c:pt>
                <c:pt idx="1">
                  <c:v>List 1 (USD34bn, 7%)</c:v>
                </c:pt>
                <c:pt idx="2">
                  <c:v>List 2 (USD16bn, 3%)</c:v>
                </c:pt>
                <c:pt idx="3">
                  <c:v>List 3 (USD200bn, 40%)</c:v>
                </c:pt>
                <c:pt idx="4">
                  <c:v>List 4 (USD250bn, 50%)</c:v>
                </c:pt>
              </c:strCache>
            </c:strRef>
          </c:cat>
          <c:val>
            <c:numRef>
              <c:f>Sheet1!$L$2:$L$6</c:f>
              <c:numCache>
                <c:formatCode>General</c:formatCode>
                <c:ptCount val="5"/>
                <c:pt idx="3" formatCode="0.00">
                  <c:v>6.6842105263157903</c:v>
                </c:pt>
                <c:pt idx="4" formatCode="0.00">
                  <c:v>7.0555555555555554</c:v>
                </c:pt>
              </c:numCache>
            </c:numRef>
          </c:val>
          <c:smooth val="0"/>
        </c:ser>
        <c:dLbls>
          <c:showLegendKey val="0"/>
          <c:showVal val="0"/>
          <c:showCatName val="0"/>
          <c:showSerName val="0"/>
          <c:showPercent val="0"/>
          <c:showBubbleSize val="0"/>
        </c:dLbls>
        <c:marker val="1"/>
        <c:smooth val="0"/>
        <c:axId val="401895192"/>
        <c:axId val="1210120296"/>
      </c:lineChart>
      <c:lineChart>
        <c:grouping val="standard"/>
        <c:varyColors val="0"/>
        <c:ser>
          <c:idx val="5"/>
          <c:order val="5"/>
          <c:tx>
            <c:strRef>
              <c:f>Sheet1!$E$8</c:f>
              <c:strCache>
                <c:ptCount val="1"/>
                <c:pt idx="0">
                  <c:v>25% tariffs</c:v>
                </c:pt>
              </c:strCache>
            </c:strRef>
          </c:tx>
          <c:spPr>
            <a:ln w="31750">
              <a:solidFill>
                <a:sysClr val="windowText" lastClr="000000"/>
              </a:solidFill>
            </a:ln>
          </c:spPr>
          <c:marker>
            <c:symbol val="diamond"/>
            <c:size val="12"/>
            <c:spPr>
              <a:solidFill>
                <a:sysClr val="windowText" lastClr="000000"/>
              </a:solidFill>
              <a:ln>
                <a:solidFill>
                  <a:sysClr val="windowText" lastClr="000000"/>
                </a:solidFill>
              </a:ln>
            </c:spPr>
          </c:marker>
          <c:cat>
            <c:strRef>
              <c:f>Sheet1!$A$9:$A$13</c:f>
              <c:strCache>
                <c:ptCount val="5"/>
                <c:pt idx="0">
                  <c:v>Before tariffs</c:v>
                </c:pt>
                <c:pt idx="1">
                  <c:v>List 1 (USD34bn, 7%)</c:v>
                </c:pt>
                <c:pt idx="2">
                  <c:v>List 2 (USD16bn, 3%)</c:v>
                </c:pt>
                <c:pt idx="3">
                  <c:v>List 3 (USD200bn, 40%)</c:v>
                </c:pt>
                <c:pt idx="4">
                  <c:v>List 4 (USD250bn, 50%)</c:v>
                </c:pt>
              </c:strCache>
            </c:strRef>
          </c:cat>
          <c:val>
            <c:numRef>
              <c:f>Sheet1!$G$9:$G$13</c:f>
              <c:numCache>
                <c:formatCode>0.00</c:formatCode>
                <c:ptCount val="5"/>
                <c:pt idx="0">
                  <c:v>6.35</c:v>
                </c:pt>
                <c:pt idx="1">
                  <c:v>6.4631043256997449</c:v>
                </c:pt>
                <c:pt idx="2">
                  <c:v>6.5128205128205128</c:v>
                </c:pt>
                <c:pt idx="3">
                  <c:v>7.2571428571428571</c:v>
                </c:pt>
                <c:pt idx="4">
                  <c:v>8.4666666666666668</c:v>
                </c:pt>
              </c:numCache>
            </c:numRef>
          </c:val>
          <c:smooth val="0"/>
        </c:ser>
        <c:dLbls>
          <c:showLegendKey val="0"/>
          <c:showVal val="0"/>
          <c:showCatName val="0"/>
          <c:showSerName val="0"/>
          <c:showPercent val="0"/>
          <c:showBubbleSize val="0"/>
        </c:dLbls>
        <c:marker val="1"/>
        <c:smooth val="0"/>
        <c:axId val="1210121080"/>
        <c:axId val="1210120688"/>
      </c:lineChart>
      <c:catAx>
        <c:axId val="401895192"/>
        <c:scaling>
          <c:orientation val="minMax"/>
        </c:scaling>
        <c:delete val="0"/>
        <c:axPos val="b"/>
        <c:numFmt formatCode="mmm\-yy" sourceLinked="0"/>
        <c:majorTickMark val="out"/>
        <c:minorTickMark val="none"/>
        <c:tickLblPos val="nextTo"/>
        <c:spPr>
          <a:ln w="4445">
            <a:solidFill>
              <a:srgbClr val="000000"/>
            </a:solidFill>
            <a:prstDash val="solid"/>
          </a:ln>
        </c:spPr>
        <c:txPr>
          <a:bodyPr rot="0" vert="horz"/>
          <a:lstStyle/>
          <a:p>
            <a:pPr>
              <a:defRPr/>
            </a:pPr>
            <a:endParaRPr lang="en-US"/>
          </a:p>
        </c:txPr>
        <c:crossAx val="1210120296"/>
        <c:crosses val="autoZero"/>
        <c:auto val="1"/>
        <c:lblAlgn val="ctr"/>
        <c:lblOffset val="100"/>
        <c:noMultiLvlLbl val="0"/>
      </c:catAx>
      <c:valAx>
        <c:axId val="1210120296"/>
        <c:scaling>
          <c:orientation val="minMax"/>
          <c:max val="8.5"/>
          <c:min val="6"/>
        </c:scaling>
        <c:delete val="0"/>
        <c:axPos val="l"/>
        <c:majorGridlines>
          <c:spPr>
            <a:ln w="4445">
              <a:solidFill>
                <a:srgbClr val="DADADA"/>
              </a:solidFill>
              <a:prstDash val="solid"/>
            </a:ln>
          </c:spPr>
        </c:majorGridlines>
        <c:numFmt formatCode="#,##0.0" sourceLinked="0"/>
        <c:majorTickMark val="out"/>
        <c:minorTickMark val="none"/>
        <c:tickLblPos val="nextTo"/>
        <c:spPr>
          <a:ln w="4445">
            <a:solidFill>
              <a:srgbClr val="000000"/>
            </a:solidFill>
            <a:prstDash val="solid"/>
          </a:ln>
        </c:spPr>
        <c:txPr>
          <a:bodyPr rot="0" vert="horz"/>
          <a:lstStyle/>
          <a:p>
            <a:pPr>
              <a:defRPr/>
            </a:pPr>
            <a:endParaRPr lang="en-US"/>
          </a:p>
        </c:txPr>
        <c:crossAx val="401895192"/>
        <c:crosses val="autoZero"/>
        <c:crossBetween val="between"/>
      </c:valAx>
      <c:valAx>
        <c:axId val="1210120688"/>
        <c:scaling>
          <c:orientation val="minMax"/>
          <c:max val="8.5"/>
          <c:min val="6"/>
        </c:scaling>
        <c:delete val="0"/>
        <c:axPos val="r"/>
        <c:numFmt formatCode="0.0" sourceLinked="0"/>
        <c:majorTickMark val="out"/>
        <c:minorTickMark val="none"/>
        <c:tickLblPos val="nextTo"/>
        <c:spPr>
          <a:ln w="4445">
            <a:solidFill>
              <a:sysClr val="windowText" lastClr="000000"/>
            </a:solidFill>
          </a:ln>
        </c:spPr>
        <c:crossAx val="1210121080"/>
        <c:crosses val="max"/>
        <c:crossBetween val="between"/>
      </c:valAx>
      <c:catAx>
        <c:axId val="1210121080"/>
        <c:scaling>
          <c:orientation val="minMax"/>
        </c:scaling>
        <c:delete val="1"/>
        <c:axPos val="b"/>
        <c:numFmt formatCode="General" sourceLinked="1"/>
        <c:majorTickMark val="out"/>
        <c:minorTickMark val="none"/>
        <c:tickLblPos val="nextTo"/>
        <c:crossAx val="1210120688"/>
        <c:crosses val="autoZero"/>
        <c:auto val="1"/>
        <c:lblAlgn val="ctr"/>
        <c:lblOffset val="100"/>
        <c:noMultiLvlLbl val="0"/>
      </c:catAx>
      <c:spPr>
        <a:noFill/>
        <a:ln w="25400">
          <a:noFill/>
        </a:ln>
      </c:spPr>
    </c:plotArea>
    <c:legend>
      <c:legendPos val="t"/>
      <c:legendEntry>
        <c:idx val="0"/>
        <c:delete val="1"/>
      </c:legendEntry>
      <c:legendEntry>
        <c:idx val="2"/>
        <c:delete val="1"/>
      </c:legendEntry>
      <c:legendEntry>
        <c:idx val="3"/>
        <c:delete val="1"/>
      </c:legendEntry>
      <c:legendEntry>
        <c:idx val="4"/>
        <c:delete val="1"/>
      </c:legendEntry>
      <c:layout>
        <c:manualLayout>
          <c:xMode val="edge"/>
          <c:yMode val="edge"/>
          <c:x val="8.8395061728395062E-4"/>
          <c:y val="0"/>
          <c:w val="0.99911604938271603"/>
          <c:h val="9.6015656565656568E-2"/>
        </c:manualLayout>
      </c:layout>
      <c:overlay val="0"/>
    </c:legend>
    <c:plotVisOnly val="1"/>
    <c:dispBlanksAs val="gap"/>
    <c:showDLblsOverMax val="0"/>
  </c:chart>
  <c:spPr>
    <a:solidFill>
      <a:srgbClr val="FFFFFF"/>
    </a:solidFill>
    <a:ln w="9525">
      <a:noFill/>
    </a:ln>
  </c:spPr>
  <c:txPr>
    <a:bodyPr/>
    <a:lstStyle/>
    <a:p>
      <a:pPr>
        <a:defRPr sz="1600" b="1" i="0" u="none" strike="noStrike" baseline="0">
          <a:solidFill>
            <a:srgbClr val="000000"/>
          </a:solidFill>
          <a:latin typeface="Arial Narrow"/>
          <a:ea typeface="Arial Narrow"/>
          <a:cs typeface="Arial Narrow"/>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7137809187279157E-2"/>
          <c:y val="9.3155555555555561E-2"/>
          <c:w val="0.90282685512367489"/>
          <c:h val="0.74869191919191924"/>
        </c:manualLayout>
      </c:layout>
      <c:lineChart>
        <c:grouping val="standard"/>
        <c:varyColors val="0"/>
        <c:ser>
          <c:idx val="1"/>
          <c:order val="0"/>
          <c:tx>
            <c:strRef>
              <c:f>Sheet1!$E$1</c:f>
              <c:strCache>
                <c:ptCount val="1"/>
                <c:pt idx="0">
                  <c:v>10% tariffs</c:v>
                </c:pt>
              </c:strCache>
            </c:strRef>
          </c:tx>
          <c:spPr>
            <a:ln w="31750">
              <a:solidFill>
                <a:srgbClr val="FFFFFF">
                  <a:lumMod val="50000"/>
                </a:srgbClr>
              </a:solidFill>
            </a:ln>
          </c:spPr>
          <c:marker>
            <c:symbol val="diamond"/>
            <c:size val="12"/>
            <c:spPr>
              <a:solidFill>
                <a:srgbClr val="FFFFFF">
                  <a:lumMod val="50000"/>
                </a:srgbClr>
              </a:solidFill>
              <a:ln>
                <a:solidFill>
                  <a:srgbClr val="FFFFFF">
                    <a:lumMod val="50000"/>
                  </a:srgbClr>
                </a:solidFill>
              </a:ln>
            </c:spPr>
          </c:marker>
          <c:cat>
            <c:strRef>
              <c:f>Sheet1!$A$9:$A$13</c:f>
              <c:strCache>
                <c:ptCount val="5"/>
                <c:pt idx="0">
                  <c:v>Before tariffs</c:v>
                </c:pt>
                <c:pt idx="1">
                  <c:v>List 1 (USD34bn, 7%)</c:v>
                </c:pt>
                <c:pt idx="2">
                  <c:v>List 2 (USD16bn, 3%)</c:v>
                </c:pt>
                <c:pt idx="3">
                  <c:v>List 3 (USD200bn, 40%)</c:v>
                </c:pt>
                <c:pt idx="4">
                  <c:v>List 4 (USD250bn, 50%)</c:v>
                </c:pt>
              </c:strCache>
            </c:strRef>
          </c:cat>
          <c:val>
            <c:numRef>
              <c:f>Sheet1!$I$16:$I$20</c:f>
              <c:numCache>
                <c:formatCode>0.00</c:formatCode>
                <c:ptCount val="5"/>
                <c:pt idx="0">
                  <c:v>6.35</c:v>
                </c:pt>
                <c:pt idx="1">
                  <c:v>6.4631043256997449</c:v>
                </c:pt>
              </c:numCache>
            </c:numRef>
          </c:val>
          <c:smooth val="0"/>
        </c:ser>
        <c:ser>
          <c:idx val="2"/>
          <c:order val="1"/>
          <c:spPr>
            <a:ln w="31750">
              <a:solidFill>
                <a:srgbClr val="FFFFFF">
                  <a:lumMod val="50000"/>
                </a:srgbClr>
              </a:solidFill>
            </a:ln>
          </c:spPr>
          <c:marker>
            <c:symbol val="diamond"/>
            <c:size val="12"/>
            <c:spPr>
              <a:solidFill>
                <a:srgbClr val="FFFFFF">
                  <a:lumMod val="50000"/>
                </a:srgbClr>
              </a:solidFill>
              <a:ln>
                <a:solidFill>
                  <a:srgbClr val="FFFFFF">
                    <a:lumMod val="50000"/>
                  </a:srgbClr>
                </a:solidFill>
              </a:ln>
            </c:spPr>
          </c:marker>
          <c:cat>
            <c:strRef>
              <c:f>Sheet1!$A$9:$A$13</c:f>
              <c:strCache>
                <c:ptCount val="5"/>
                <c:pt idx="0">
                  <c:v>Before tariffs</c:v>
                </c:pt>
                <c:pt idx="1">
                  <c:v>List 1 (USD34bn, 7%)</c:v>
                </c:pt>
                <c:pt idx="2">
                  <c:v>List 2 (USD16bn, 3%)</c:v>
                </c:pt>
                <c:pt idx="3">
                  <c:v>List 3 (USD200bn, 40%)</c:v>
                </c:pt>
                <c:pt idx="4">
                  <c:v>List 4 (USD250bn, 50%)</c:v>
                </c:pt>
              </c:strCache>
            </c:strRef>
          </c:cat>
          <c:val>
            <c:numRef>
              <c:f>Sheet1!$J$16:$J$20</c:f>
              <c:numCache>
                <c:formatCode>0.00</c:formatCode>
                <c:ptCount val="5"/>
                <c:pt idx="1">
                  <c:v>6.4631043256997449</c:v>
                </c:pt>
                <c:pt idx="2">
                  <c:v>6.5128205128205128</c:v>
                </c:pt>
              </c:numCache>
            </c:numRef>
          </c:val>
          <c:smooth val="0"/>
        </c:ser>
        <c:ser>
          <c:idx val="3"/>
          <c:order val="2"/>
          <c:spPr>
            <a:ln w="31750">
              <a:solidFill>
                <a:srgbClr val="000000"/>
              </a:solidFill>
            </a:ln>
          </c:spPr>
          <c:marker>
            <c:symbol val="diamond"/>
            <c:size val="12"/>
            <c:spPr>
              <a:solidFill>
                <a:sysClr val="windowText" lastClr="000000"/>
              </a:solidFill>
              <a:ln>
                <a:solidFill>
                  <a:sysClr val="windowText" lastClr="000000"/>
                </a:solidFill>
              </a:ln>
            </c:spPr>
          </c:marker>
          <c:cat>
            <c:strRef>
              <c:f>Sheet1!$A$9:$A$13</c:f>
              <c:strCache>
                <c:ptCount val="5"/>
                <c:pt idx="0">
                  <c:v>Before tariffs</c:v>
                </c:pt>
                <c:pt idx="1">
                  <c:v>List 1 (USD34bn, 7%)</c:v>
                </c:pt>
                <c:pt idx="2">
                  <c:v>List 2 (USD16bn, 3%)</c:v>
                </c:pt>
                <c:pt idx="3">
                  <c:v>List 3 (USD200bn, 40%)</c:v>
                </c:pt>
                <c:pt idx="4">
                  <c:v>List 4 (USD250bn, 50%)</c:v>
                </c:pt>
              </c:strCache>
            </c:strRef>
          </c:cat>
          <c:val>
            <c:numRef>
              <c:f>Sheet1!$K$16:$K$20</c:f>
              <c:numCache>
                <c:formatCode>General</c:formatCode>
                <c:ptCount val="5"/>
                <c:pt idx="2" formatCode="0.00">
                  <c:v>6.5128205128205128</c:v>
                </c:pt>
                <c:pt idx="3" formatCode="0.00">
                  <c:v>6.7914438502673793</c:v>
                </c:pt>
              </c:numCache>
            </c:numRef>
          </c:val>
          <c:smooth val="0"/>
        </c:ser>
        <c:dLbls>
          <c:showLegendKey val="0"/>
          <c:showVal val="0"/>
          <c:showCatName val="0"/>
          <c:showSerName val="0"/>
          <c:showPercent val="0"/>
          <c:showBubbleSize val="0"/>
        </c:dLbls>
        <c:marker val="1"/>
        <c:smooth val="0"/>
        <c:axId val="1210121864"/>
        <c:axId val="1056543608"/>
      </c:lineChart>
      <c:lineChart>
        <c:grouping val="standard"/>
        <c:varyColors val="0"/>
        <c:ser>
          <c:idx val="5"/>
          <c:order val="3"/>
          <c:tx>
            <c:strRef>
              <c:f>Sheet1!$E$8</c:f>
              <c:strCache>
                <c:ptCount val="1"/>
                <c:pt idx="0">
                  <c:v>25% tariffs</c:v>
                </c:pt>
              </c:strCache>
            </c:strRef>
          </c:tx>
          <c:spPr>
            <a:ln w="31750">
              <a:solidFill>
                <a:srgbClr val="C00000"/>
              </a:solidFill>
            </a:ln>
          </c:spPr>
          <c:marker>
            <c:symbol val="diamond"/>
            <c:size val="12"/>
            <c:spPr>
              <a:solidFill>
                <a:srgbClr val="C00000"/>
              </a:solidFill>
              <a:ln>
                <a:solidFill>
                  <a:srgbClr val="C00000"/>
                </a:solidFill>
              </a:ln>
            </c:spPr>
          </c:marker>
          <c:cat>
            <c:strRef>
              <c:f>Sheet1!$A$9:$A$13</c:f>
              <c:strCache>
                <c:ptCount val="5"/>
                <c:pt idx="0">
                  <c:v>Before tariffs</c:v>
                </c:pt>
                <c:pt idx="1">
                  <c:v>List 1 (USD34bn, 7%)</c:v>
                </c:pt>
                <c:pt idx="2">
                  <c:v>List 2 (USD16bn, 3%)</c:v>
                </c:pt>
                <c:pt idx="3">
                  <c:v>List 3 (USD200bn, 40%)</c:v>
                </c:pt>
                <c:pt idx="4">
                  <c:v>List 4 (USD250bn, 50%)</c:v>
                </c:pt>
              </c:strCache>
            </c:strRef>
          </c:cat>
          <c:val>
            <c:numRef>
              <c:f>Sheet1!$L$16:$L$20</c:f>
              <c:numCache>
                <c:formatCode>General</c:formatCode>
                <c:ptCount val="5"/>
                <c:pt idx="2" formatCode="0.00">
                  <c:v>6.5128205128205128</c:v>
                </c:pt>
                <c:pt idx="3" formatCode="0.00">
                  <c:v>7.2571428571428571</c:v>
                </c:pt>
              </c:numCache>
            </c:numRef>
          </c:val>
          <c:smooth val="0"/>
        </c:ser>
        <c:dLbls>
          <c:showLegendKey val="0"/>
          <c:showVal val="0"/>
          <c:showCatName val="0"/>
          <c:showSerName val="0"/>
          <c:showPercent val="0"/>
          <c:showBubbleSize val="0"/>
        </c:dLbls>
        <c:marker val="1"/>
        <c:smooth val="0"/>
        <c:axId val="1056544392"/>
        <c:axId val="1056544000"/>
      </c:lineChart>
      <c:catAx>
        <c:axId val="1210121864"/>
        <c:scaling>
          <c:orientation val="minMax"/>
        </c:scaling>
        <c:delete val="0"/>
        <c:axPos val="b"/>
        <c:numFmt formatCode="mmm\-yy" sourceLinked="0"/>
        <c:majorTickMark val="out"/>
        <c:minorTickMark val="none"/>
        <c:tickLblPos val="nextTo"/>
        <c:spPr>
          <a:ln w="4445">
            <a:solidFill>
              <a:srgbClr val="000000"/>
            </a:solidFill>
            <a:prstDash val="solid"/>
          </a:ln>
        </c:spPr>
        <c:txPr>
          <a:bodyPr rot="0" vert="horz"/>
          <a:lstStyle/>
          <a:p>
            <a:pPr>
              <a:defRPr/>
            </a:pPr>
            <a:endParaRPr lang="en-US"/>
          </a:p>
        </c:txPr>
        <c:crossAx val="1056543608"/>
        <c:crosses val="autoZero"/>
        <c:auto val="1"/>
        <c:lblAlgn val="ctr"/>
        <c:lblOffset val="100"/>
        <c:noMultiLvlLbl val="0"/>
      </c:catAx>
      <c:valAx>
        <c:axId val="1056543608"/>
        <c:scaling>
          <c:orientation val="minMax"/>
          <c:max val="7.3"/>
          <c:min val="6.3"/>
        </c:scaling>
        <c:delete val="0"/>
        <c:axPos val="l"/>
        <c:majorGridlines>
          <c:spPr>
            <a:ln w="4445">
              <a:solidFill>
                <a:srgbClr val="DADADA"/>
              </a:solidFill>
              <a:prstDash val="solid"/>
            </a:ln>
          </c:spPr>
        </c:majorGridlines>
        <c:numFmt formatCode="#,##0.0" sourceLinked="0"/>
        <c:majorTickMark val="out"/>
        <c:minorTickMark val="none"/>
        <c:tickLblPos val="nextTo"/>
        <c:spPr>
          <a:ln w="4445">
            <a:solidFill>
              <a:srgbClr val="000000"/>
            </a:solidFill>
            <a:prstDash val="solid"/>
          </a:ln>
        </c:spPr>
        <c:txPr>
          <a:bodyPr rot="0" vert="horz"/>
          <a:lstStyle/>
          <a:p>
            <a:pPr>
              <a:defRPr/>
            </a:pPr>
            <a:endParaRPr lang="en-US"/>
          </a:p>
        </c:txPr>
        <c:crossAx val="1210121864"/>
        <c:crosses val="autoZero"/>
        <c:crossBetween val="between"/>
        <c:majorUnit val="0.1"/>
      </c:valAx>
      <c:valAx>
        <c:axId val="1056544000"/>
        <c:scaling>
          <c:orientation val="minMax"/>
          <c:max val="7.3"/>
          <c:min val="6.3"/>
        </c:scaling>
        <c:delete val="0"/>
        <c:axPos val="r"/>
        <c:numFmt formatCode="0.0" sourceLinked="0"/>
        <c:majorTickMark val="out"/>
        <c:minorTickMark val="none"/>
        <c:tickLblPos val="nextTo"/>
        <c:spPr>
          <a:ln w="4445">
            <a:solidFill>
              <a:sysClr val="windowText" lastClr="000000"/>
            </a:solidFill>
          </a:ln>
        </c:spPr>
        <c:crossAx val="1056544392"/>
        <c:crosses val="max"/>
        <c:crossBetween val="between"/>
        <c:majorUnit val="0.1"/>
      </c:valAx>
      <c:catAx>
        <c:axId val="1056544392"/>
        <c:scaling>
          <c:orientation val="minMax"/>
        </c:scaling>
        <c:delete val="1"/>
        <c:axPos val="b"/>
        <c:numFmt formatCode="General" sourceLinked="1"/>
        <c:majorTickMark val="out"/>
        <c:minorTickMark val="none"/>
        <c:tickLblPos val="nextTo"/>
        <c:crossAx val="1056544000"/>
        <c:crosses val="autoZero"/>
        <c:auto val="1"/>
        <c:lblAlgn val="ctr"/>
        <c:lblOffset val="100"/>
        <c:noMultiLvlLbl val="0"/>
      </c:catAx>
      <c:spPr>
        <a:noFill/>
        <a:ln w="25400">
          <a:noFill/>
        </a:ln>
      </c:spPr>
    </c:plotArea>
    <c:plotVisOnly val="1"/>
    <c:dispBlanksAs val="gap"/>
    <c:showDLblsOverMax val="0"/>
  </c:chart>
  <c:spPr>
    <a:solidFill>
      <a:srgbClr val="FFFFFF"/>
    </a:solidFill>
    <a:ln w="9525">
      <a:noFill/>
    </a:ln>
  </c:spPr>
  <c:txPr>
    <a:bodyPr/>
    <a:lstStyle/>
    <a:p>
      <a:pPr>
        <a:defRPr sz="1600" b="1" i="0" u="none" strike="noStrike" baseline="0">
          <a:solidFill>
            <a:srgbClr val="000000"/>
          </a:solidFill>
          <a:latin typeface="Arial Narrow"/>
          <a:ea typeface="Arial Narrow"/>
          <a:cs typeface="Arial Narrow"/>
        </a:defRPr>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7137809187279157E-2"/>
          <c:y val="0.1059838383838384"/>
          <c:w val="0.90282685512367489"/>
          <c:h val="0.79158080808080811"/>
        </c:manualLayout>
      </c:layout>
      <c:lineChart>
        <c:grouping val="standard"/>
        <c:varyColors val="0"/>
        <c:ser>
          <c:idx val="0"/>
          <c:order val="0"/>
          <c:tx>
            <c:strRef>
              <c:f>Sheet3!$B$3</c:f>
              <c:strCache>
                <c:ptCount val="1"/>
                <c:pt idx="0">
                  <c:v>USD-CNY (lhs)</c:v>
                </c:pt>
              </c:strCache>
            </c:strRef>
          </c:tx>
          <c:spPr>
            <a:ln w="28575">
              <a:solidFill>
                <a:srgbClr val="DB0011"/>
              </a:solidFill>
            </a:ln>
          </c:spPr>
          <c:marker>
            <c:symbol val="none"/>
          </c:marker>
          <c:cat>
            <c:numRef>
              <c:f>Sheet3!$A$7:$A$2890</c:f>
              <c:numCache>
                <c:formatCode>m/d/yyyy</c:formatCode>
                <c:ptCount val="2884"/>
                <c:pt idx="0">
                  <c:v>43221</c:v>
                </c:pt>
                <c:pt idx="1">
                  <c:v>43222</c:v>
                </c:pt>
                <c:pt idx="2">
                  <c:v>43223</c:v>
                </c:pt>
                <c:pt idx="3">
                  <c:v>43224</c:v>
                </c:pt>
                <c:pt idx="4">
                  <c:v>43227</c:v>
                </c:pt>
                <c:pt idx="5">
                  <c:v>43228</c:v>
                </c:pt>
                <c:pt idx="6">
                  <c:v>43229</c:v>
                </c:pt>
                <c:pt idx="7">
                  <c:v>43230</c:v>
                </c:pt>
                <c:pt idx="8">
                  <c:v>43231</c:v>
                </c:pt>
                <c:pt idx="9">
                  <c:v>43234</c:v>
                </c:pt>
                <c:pt idx="10">
                  <c:v>43235</c:v>
                </c:pt>
                <c:pt idx="11">
                  <c:v>43236</c:v>
                </c:pt>
                <c:pt idx="12">
                  <c:v>43237</c:v>
                </c:pt>
                <c:pt idx="13">
                  <c:v>43238</c:v>
                </c:pt>
                <c:pt idx="14">
                  <c:v>43241</c:v>
                </c:pt>
                <c:pt idx="15">
                  <c:v>43242</c:v>
                </c:pt>
                <c:pt idx="16">
                  <c:v>43243</c:v>
                </c:pt>
                <c:pt idx="17">
                  <c:v>43244</c:v>
                </c:pt>
                <c:pt idx="18">
                  <c:v>43245</c:v>
                </c:pt>
                <c:pt idx="19">
                  <c:v>43248</c:v>
                </c:pt>
                <c:pt idx="20">
                  <c:v>43249</c:v>
                </c:pt>
                <c:pt idx="21">
                  <c:v>43250</c:v>
                </c:pt>
                <c:pt idx="22">
                  <c:v>43251</c:v>
                </c:pt>
                <c:pt idx="23">
                  <c:v>43252</c:v>
                </c:pt>
                <c:pt idx="24">
                  <c:v>43255</c:v>
                </c:pt>
                <c:pt idx="25">
                  <c:v>43256</c:v>
                </c:pt>
                <c:pt idx="26">
                  <c:v>43257</c:v>
                </c:pt>
                <c:pt idx="27">
                  <c:v>43258</c:v>
                </c:pt>
                <c:pt idx="28">
                  <c:v>43259</c:v>
                </c:pt>
                <c:pt idx="29">
                  <c:v>43262</c:v>
                </c:pt>
                <c:pt idx="30">
                  <c:v>43263</c:v>
                </c:pt>
                <c:pt idx="31">
                  <c:v>43264</c:v>
                </c:pt>
                <c:pt idx="32">
                  <c:v>43265</c:v>
                </c:pt>
                <c:pt idx="33">
                  <c:v>43266</c:v>
                </c:pt>
                <c:pt idx="34">
                  <c:v>43269</c:v>
                </c:pt>
                <c:pt idx="35">
                  <c:v>43270</c:v>
                </c:pt>
                <c:pt idx="36">
                  <c:v>43271</c:v>
                </c:pt>
                <c:pt idx="37">
                  <c:v>43272</c:v>
                </c:pt>
                <c:pt idx="38">
                  <c:v>43273</c:v>
                </c:pt>
                <c:pt idx="39">
                  <c:v>43276</c:v>
                </c:pt>
                <c:pt idx="40">
                  <c:v>43277</c:v>
                </c:pt>
                <c:pt idx="41">
                  <c:v>43278</c:v>
                </c:pt>
                <c:pt idx="42">
                  <c:v>43279</c:v>
                </c:pt>
                <c:pt idx="43">
                  <c:v>43280</c:v>
                </c:pt>
                <c:pt idx="44">
                  <c:v>43283</c:v>
                </c:pt>
                <c:pt idx="45">
                  <c:v>43284</c:v>
                </c:pt>
                <c:pt idx="46">
                  <c:v>43285</c:v>
                </c:pt>
                <c:pt idx="47">
                  <c:v>43286</c:v>
                </c:pt>
                <c:pt idx="48">
                  <c:v>43287</c:v>
                </c:pt>
                <c:pt idx="49">
                  <c:v>43290</c:v>
                </c:pt>
                <c:pt idx="50">
                  <c:v>43291</c:v>
                </c:pt>
                <c:pt idx="51">
                  <c:v>43292</c:v>
                </c:pt>
                <c:pt idx="52">
                  <c:v>43293</c:v>
                </c:pt>
                <c:pt idx="53">
                  <c:v>43294</c:v>
                </c:pt>
                <c:pt idx="54">
                  <c:v>43297</c:v>
                </c:pt>
                <c:pt idx="55">
                  <c:v>43298</c:v>
                </c:pt>
                <c:pt idx="56">
                  <c:v>43299</c:v>
                </c:pt>
                <c:pt idx="57">
                  <c:v>43300</c:v>
                </c:pt>
                <c:pt idx="58">
                  <c:v>43301</c:v>
                </c:pt>
                <c:pt idx="59">
                  <c:v>43304</c:v>
                </c:pt>
                <c:pt idx="60">
                  <c:v>43305</c:v>
                </c:pt>
                <c:pt idx="61">
                  <c:v>43306</c:v>
                </c:pt>
                <c:pt idx="62">
                  <c:v>43307</c:v>
                </c:pt>
                <c:pt idx="63">
                  <c:v>43308</c:v>
                </c:pt>
                <c:pt idx="64">
                  <c:v>43311</c:v>
                </c:pt>
                <c:pt idx="65">
                  <c:v>43312</c:v>
                </c:pt>
                <c:pt idx="66">
                  <c:v>43313</c:v>
                </c:pt>
                <c:pt idx="67">
                  <c:v>43314</c:v>
                </c:pt>
                <c:pt idx="68">
                  <c:v>43315</c:v>
                </c:pt>
                <c:pt idx="69">
                  <c:v>43318</c:v>
                </c:pt>
                <c:pt idx="70">
                  <c:v>43319</c:v>
                </c:pt>
                <c:pt idx="71">
                  <c:v>43320</c:v>
                </c:pt>
                <c:pt idx="72">
                  <c:v>43321</c:v>
                </c:pt>
                <c:pt idx="73">
                  <c:v>43322</c:v>
                </c:pt>
                <c:pt idx="74">
                  <c:v>43325</c:v>
                </c:pt>
                <c:pt idx="75">
                  <c:v>43326</c:v>
                </c:pt>
                <c:pt idx="76">
                  <c:v>43327</c:v>
                </c:pt>
                <c:pt idx="77">
                  <c:v>43328</c:v>
                </c:pt>
                <c:pt idx="78">
                  <c:v>43329</c:v>
                </c:pt>
                <c:pt idx="79">
                  <c:v>43332</c:v>
                </c:pt>
                <c:pt idx="80">
                  <c:v>43333</c:v>
                </c:pt>
                <c:pt idx="81">
                  <c:v>43334</c:v>
                </c:pt>
                <c:pt idx="82">
                  <c:v>43335</c:v>
                </c:pt>
                <c:pt idx="83">
                  <c:v>43336</c:v>
                </c:pt>
                <c:pt idx="84">
                  <c:v>43339</c:v>
                </c:pt>
                <c:pt idx="85">
                  <c:v>43340</c:v>
                </c:pt>
                <c:pt idx="86">
                  <c:v>43341</c:v>
                </c:pt>
                <c:pt idx="87">
                  <c:v>43342</c:v>
                </c:pt>
                <c:pt idx="88">
                  <c:v>43343</c:v>
                </c:pt>
                <c:pt idx="89">
                  <c:v>43346</c:v>
                </c:pt>
                <c:pt idx="90">
                  <c:v>43347</c:v>
                </c:pt>
                <c:pt idx="91">
                  <c:v>43348</c:v>
                </c:pt>
                <c:pt idx="92">
                  <c:v>43349</c:v>
                </c:pt>
                <c:pt idx="93">
                  <c:v>43350</c:v>
                </c:pt>
                <c:pt idx="94">
                  <c:v>43353</c:v>
                </c:pt>
                <c:pt idx="95">
                  <c:v>43354</c:v>
                </c:pt>
                <c:pt idx="96">
                  <c:v>43355</c:v>
                </c:pt>
                <c:pt idx="97">
                  <c:v>43356</c:v>
                </c:pt>
                <c:pt idx="98">
                  <c:v>43357</c:v>
                </c:pt>
                <c:pt idx="99">
                  <c:v>43360</c:v>
                </c:pt>
                <c:pt idx="100">
                  <c:v>43361</c:v>
                </c:pt>
                <c:pt idx="101">
                  <c:v>43362</c:v>
                </c:pt>
                <c:pt idx="102">
                  <c:v>43363</c:v>
                </c:pt>
                <c:pt idx="103">
                  <c:v>43364</c:v>
                </c:pt>
                <c:pt idx="104">
                  <c:v>43367</c:v>
                </c:pt>
                <c:pt idx="105">
                  <c:v>43368</c:v>
                </c:pt>
                <c:pt idx="106">
                  <c:v>43369</c:v>
                </c:pt>
                <c:pt idx="107">
                  <c:v>43370</c:v>
                </c:pt>
                <c:pt idx="108">
                  <c:v>43371</c:v>
                </c:pt>
                <c:pt idx="109">
                  <c:v>43374</c:v>
                </c:pt>
                <c:pt idx="110">
                  <c:v>43375</c:v>
                </c:pt>
                <c:pt idx="111">
                  <c:v>43376</c:v>
                </c:pt>
                <c:pt idx="112">
                  <c:v>43377</c:v>
                </c:pt>
                <c:pt idx="113">
                  <c:v>43378</c:v>
                </c:pt>
                <c:pt idx="114">
                  <c:v>43381</c:v>
                </c:pt>
                <c:pt idx="115">
                  <c:v>43382</c:v>
                </c:pt>
                <c:pt idx="116">
                  <c:v>43383</c:v>
                </c:pt>
                <c:pt idx="117">
                  <c:v>43384</c:v>
                </c:pt>
                <c:pt idx="118">
                  <c:v>43385</c:v>
                </c:pt>
                <c:pt idx="119">
                  <c:v>43388</c:v>
                </c:pt>
                <c:pt idx="120">
                  <c:v>43389</c:v>
                </c:pt>
                <c:pt idx="121">
                  <c:v>43390</c:v>
                </c:pt>
                <c:pt idx="122">
                  <c:v>43391</c:v>
                </c:pt>
                <c:pt idx="123">
                  <c:v>43392</c:v>
                </c:pt>
                <c:pt idx="124">
                  <c:v>43395</c:v>
                </c:pt>
                <c:pt idx="125">
                  <c:v>43396</c:v>
                </c:pt>
                <c:pt idx="126">
                  <c:v>43397</c:v>
                </c:pt>
                <c:pt idx="127">
                  <c:v>43398</c:v>
                </c:pt>
                <c:pt idx="128">
                  <c:v>43399</c:v>
                </c:pt>
                <c:pt idx="129">
                  <c:v>43402</c:v>
                </c:pt>
                <c:pt idx="130">
                  <c:v>43403</c:v>
                </c:pt>
                <c:pt idx="131">
                  <c:v>43404</c:v>
                </c:pt>
                <c:pt idx="132">
                  <c:v>43405</c:v>
                </c:pt>
                <c:pt idx="133">
                  <c:v>43406</c:v>
                </c:pt>
                <c:pt idx="134">
                  <c:v>43409</c:v>
                </c:pt>
                <c:pt idx="135">
                  <c:v>43410</c:v>
                </c:pt>
                <c:pt idx="136">
                  <c:v>43411</c:v>
                </c:pt>
                <c:pt idx="137">
                  <c:v>43412</c:v>
                </c:pt>
                <c:pt idx="138">
                  <c:v>43413</c:v>
                </c:pt>
                <c:pt idx="139">
                  <c:v>43416</c:v>
                </c:pt>
                <c:pt idx="140">
                  <c:v>43417</c:v>
                </c:pt>
                <c:pt idx="141">
                  <c:v>43418</c:v>
                </c:pt>
                <c:pt idx="142">
                  <c:v>43419</c:v>
                </c:pt>
                <c:pt idx="143">
                  <c:v>43420</c:v>
                </c:pt>
                <c:pt idx="144">
                  <c:v>43423</c:v>
                </c:pt>
                <c:pt idx="145">
                  <c:v>43424</c:v>
                </c:pt>
                <c:pt idx="146">
                  <c:v>43425</c:v>
                </c:pt>
                <c:pt idx="147">
                  <c:v>43426</c:v>
                </c:pt>
                <c:pt idx="148">
                  <c:v>43427</c:v>
                </c:pt>
                <c:pt idx="149">
                  <c:v>43430</c:v>
                </c:pt>
                <c:pt idx="150">
                  <c:v>43431</c:v>
                </c:pt>
                <c:pt idx="151">
                  <c:v>43432</c:v>
                </c:pt>
                <c:pt idx="152">
                  <c:v>43433</c:v>
                </c:pt>
                <c:pt idx="153">
                  <c:v>43434</c:v>
                </c:pt>
                <c:pt idx="154">
                  <c:v>43437</c:v>
                </c:pt>
                <c:pt idx="155">
                  <c:v>43438</c:v>
                </c:pt>
                <c:pt idx="156">
                  <c:v>43439</c:v>
                </c:pt>
                <c:pt idx="157">
                  <c:v>43440</c:v>
                </c:pt>
                <c:pt idx="158">
                  <c:v>43441</c:v>
                </c:pt>
                <c:pt idx="159">
                  <c:v>43444</c:v>
                </c:pt>
                <c:pt idx="160">
                  <c:v>43445</c:v>
                </c:pt>
                <c:pt idx="161">
                  <c:v>43446</c:v>
                </c:pt>
                <c:pt idx="162">
                  <c:v>43447</c:v>
                </c:pt>
                <c:pt idx="163">
                  <c:v>43448</c:v>
                </c:pt>
                <c:pt idx="164">
                  <c:v>43451</c:v>
                </c:pt>
                <c:pt idx="165">
                  <c:v>43452</c:v>
                </c:pt>
                <c:pt idx="166">
                  <c:v>43453</c:v>
                </c:pt>
                <c:pt idx="167">
                  <c:v>43454</c:v>
                </c:pt>
                <c:pt idx="168">
                  <c:v>43455</c:v>
                </c:pt>
                <c:pt idx="169">
                  <c:v>43458</c:v>
                </c:pt>
                <c:pt idx="170">
                  <c:v>43459</c:v>
                </c:pt>
                <c:pt idx="171">
                  <c:v>43460</c:v>
                </c:pt>
                <c:pt idx="172">
                  <c:v>43461</c:v>
                </c:pt>
                <c:pt idx="173">
                  <c:v>43462</c:v>
                </c:pt>
                <c:pt idx="174">
                  <c:v>43465</c:v>
                </c:pt>
                <c:pt idx="175">
                  <c:v>43466</c:v>
                </c:pt>
                <c:pt idx="176">
                  <c:v>43467</c:v>
                </c:pt>
                <c:pt idx="177">
                  <c:v>43468</c:v>
                </c:pt>
                <c:pt idx="178">
                  <c:v>43469</c:v>
                </c:pt>
                <c:pt idx="179">
                  <c:v>43472</c:v>
                </c:pt>
                <c:pt idx="180">
                  <c:v>43473</c:v>
                </c:pt>
                <c:pt idx="181">
                  <c:v>43474</c:v>
                </c:pt>
                <c:pt idx="182">
                  <c:v>43475</c:v>
                </c:pt>
                <c:pt idx="183">
                  <c:v>43476</c:v>
                </c:pt>
                <c:pt idx="184">
                  <c:v>43479</c:v>
                </c:pt>
                <c:pt idx="185">
                  <c:v>43480</c:v>
                </c:pt>
                <c:pt idx="186">
                  <c:v>43481</c:v>
                </c:pt>
                <c:pt idx="187">
                  <c:v>43482</c:v>
                </c:pt>
                <c:pt idx="188">
                  <c:v>43483</c:v>
                </c:pt>
                <c:pt idx="189">
                  <c:v>43486</c:v>
                </c:pt>
                <c:pt idx="190">
                  <c:v>43487</c:v>
                </c:pt>
                <c:pt idx="191">
                  <c:v>43488</c:v>
                </c:pt>
                <c:pt idx="192">
                  <c:v>43489</c:v>
                </c:pt>
                <c:pt idx="193">
                  <c:v>43490</c:v>
                </c:pt>
                <c:pt idx="194">
                  <c:v>43493</c:v>
                </c:pt>
                <c:pt idx="195">
                  <c:v>43494</c:v>
                </c:pt>
                <c:pt idx="196">
                  <c:v>43495</c:v>
                </c:pt>
                <c:pt idx="197">
                  <c:v>43496</c:v>
                </c:pt>
                <c:pt idx="198">
                  <c:v>43497</c:v>
                </c:pt>
                <c:pt idx="199">
                  <c:v>43500</c:v>
                </c:pt>
                <c:pt idx="200">
                  <c:v>43501</c:v>
                </c:pt>
                <c:pt idx="201">
                  <c:v>43502</c:v>
                </c:pt>
                <c:pt idx="202">
                  <c:v>43503</c:v>
                </c:pt>
                <c:pt idx="203">
                  <c:v>43504</c:v>
                </c:pt>
                <c:pt idx="204">
                  <c:v>43507</c:v>
                </c:pt>
                <c:pt idx="205">
                  <c:v>43508</c:v>
                </c:pt>
                <c:pt idx="206">
                  <c:v>43509</c:v>
                </c:pt>
                <c:pt idx="207">
                  <c:v>43510</c:v>
                </c:pt>
                <c:pt idx="208">
                  <c:v>43511</c:v>
                </c:pt>
                <c:pt idx="209">
                  <c:v>43514</c:v>
                </c:pt>
                <c:pt idx="210">
                  <c:v>43515</c:v>
                </c:pt>
                <c:pt idx="211">
                  <c:v>43516</c:v>
                </c:pt>
                <c:pt idx="212">
                  <c:v>43517</c:v>
                </c:pt>
                <c:pt idx="213">
                  <c:v>43518</c:v>
                </c:pt>
                <c:pt idx="214">
                  <c:v>43521</c:v>
                </c:pt>
                <c:pt idx="215">
                  <c:v>43522</c:v>
                </c:pt>
                <c:pt idx="216">
                  <c:v>43523</c:v>
                </c:pt>
                <c:pt idx="217">
                  <c:v>43524</c:v>
                </c:pt>
                <c:pt idx="218">
                  <c:v>43525</c:v>
                </c:pt>
                <c:pt idx="219">
                  <c:v>43528</c:v>
                </c:pt>
                <c:pt idx="220">
                  <c:v>43529</c:v>
                </c:pt>
                <c:pt idx="221">
                  <c:v>43530</c:v>
                </c:pt>
                <c:pt idx="222">
                  <c:v>43531</c:v>
                </c:pt>
                <c:pt idx="223">
                  <c:v>43532</c:v>
                </c:pt>
                <c:pt idx="224">
                  <c:v>43535</c:v>
                </c:pt>
                <c:pt idx="225">
                  <c:v>43536</c:v>
                </c:pt>
                <c:pt idx="226">
                  <c:v>43537</c:v>
                </c:pt>
                <c:pt idx="227">
                  <c:v>43538</c:v>
                </c:pt>
                <c:pt idx="228">
                  <c:v>43539</c:v>
                </c:pt>
                <c:pt idx="229">
                  <c:v>43542</c:v>
                </c:pt>
                <c:pt idx="230">
                  <c:v>43543</c:v>
                </c:pt>
                <c:pt idx="231">
                  <c:v>43544</c:v>
                </c:pt>
                <c:pt idx="232">
                  <c:v>43545</c:v>
                </c:pt>
                <c:pt idx="233">
                  <c:v>43546</c:v>
                </c:pt>
                <c:pt idx="234">
                  <c:v>43549</c:v>
                </c:pt>
                <c:pt idx="235">
                  <c:v>43550</c:v>
                </c:pt>
                <c:pt idx="236">
                  <c:v>43551</c:v>
                </c:pt>
                <c:pt idx="237">
                  <c:v>43552</c:v>
                </c:pt>
                <c:pt idx="238">
                  <c:v>43553</c:v>
                </c:pt>
                <c:pt idx="239">
                  <c:v>43556</c:v>
                </c:pt>
                <c:pt idx="240">
                  <c:v>43557</c:v>
                </c:pt>
                <c:pt idx="241">
                  <c:v>43558</c:v>
                </c:pt>
                <c:pt idx="242">
                  <c:v>43559</c:v>
                </c:pt>
                <c:pt idx="243">
                  <c:v>43560</c:v>
                </c:pt>
                <c:pt idx="244">
                  <c:v>43563</c:v>
                </c:pt>
                <c:pt idx="245">
                  <c:v>43564</c:v>
                </c:pt>
                <c:pt idx="246">
                  <c:v>43565</c:v>
                </c:pt>
                <c:pt idx="247">
                  <c:v>43566</c:v>
                </c:pt>
                <c:pt idx="248">
                  <c:v>43567</c:v>
                </c:pt>
                <c:pt idx="249">
                  <c:v>43570</c:v>
                </c:pt>
                <c:pt idx="250">
                  <c:v>43571</c:v>
                </c:pt>
                <c:pt idx="251">
                  <c:v>43572</c:v>
                </c:pt>
                <c:pt idx="252">
                  <c:v>43573</c:v>
                </c:pt>
                <c:pt idx="253">
                  <c:v>43574</c:v>
                </c:pt>
                <c:pt idx="254">
                  <c:v>43577</c:v>
                </c:pt>
                <c:pt idx="255">
                  <c:v>43578</c:v>
                </c:pt>
                <c:pt idx="256">
                  <c:v>43579</c:v>
                </c:pt>
                <c:pt idx="257">
                  <c:v>43580</c:v>
                </c:pt>
                <c:pt idx="258">
                  <c:v>43581</c:v>
                </c:pt>
                <c:pt idx="259">
                  <c:v>43584</c:v>
                </c:pt>
                <c:pt idx="260">
                  <c:v>43585</c:v>
                </c:pt>
                <c:pt idx="261">
                  <c:v>43586</c:v>
                </c:pt>
                <c:pt idx="262">
                  <c:v>43587</c:v>
                </c:pt>
                <c:pt idx="263">
                  <c:v>43588</c:v>
                </c:pt>
                <c:pt idx="264">
                  <c:v>43591</c:v>
                </c:pt>
                <c:pt idx="265">
                  <c:v>43592</c:v>
                </c:pt>
                <c:pt idx="266">
                  <c:v>43593</c:v>
                </c:pt>
                <c:pt idx="267">
                  <c:v>43594</c:v>
                </c:pt>
                <c:pt idx="268">
                  <c:v>43595</c:v>
                </c:pt>
                <c:pt idx="269">
                  <c:v>43598</c:v>
                </c:pt>
                <c:pt idx="270">
                  <c:v>43599</c:v>
                </c:pt>
                <c:pt idx="271">
                  <c:v>43600</c:v>
                </c:pt>
                <c:pt idx="272">
                  <c:v>43601</c:v>
                </c:pt>
                <c:pt idx="273">
                  <c:v>43602</c:v>
                </c:pt>
                <c:pt idx="274">
                  <c:v>43605</c:v>
                </c:pt>
                <c:pt idx="275">
                  <c:v>43606</c:v>
                </c:pt>
                <c:pt idx="276">
                  <c:v>43607</c:v>
                </c:pt>
                <c:pt idx="277">
                  <c:v>43608</c:v>
                </c:pt>
                <c:pt idx="278">
                  <c:v>43609</c:v>
                </c:pt>
                <c:pt idx="279">
                  <c:v>43612</c:v>
                </c:pt>
                <c:pt idx="280">
                  <c:v>43613</c:v>
                </c:pt>
                <c:pt idx="281">
                  <c:v>43614</c:v>
                </c:pt>
                <c:pt idx="282">
                  <c:v>43615</c:v>
                </c:pt>
                <c:pt idx="283">
                  <c:v>43616</c:v>
                </c:pt>
                <c:pt idx="284">
                  <c:v>43619</c:v>
                </c:pt>
                <c:pt idx="285">
                  <c:v>43620</c:v>
                </c:pt>
                <c:pt idx="286">
                  <c:v>43621</c:v>
                </c:pt>
                <c:pt idx="287">
                  <c:v>43622</c:v>
                </c:pt>
                <c:pt idx="288">
                  <c:v>43623</c:v>
                </c:pt>
                <c:pt idx="289">
                  <c:v>43626</c:v>
                </c:pt>
                <c:pt idx="290">
                  <c:v>43627</c:v>
                </c:pt>
                <c:pt idx="291">
                  <c:v>43628</c:v>
                </c:pt>
                <c:pt idx="292">
                  <c:v>43629</c:v>
                </c:pt>
                <c:pt idx="293">
                  <c:v>43630</c:v>
                </c:pt>
                <c:pt idx="294">
                  <c:v>43633</c:v>
                </c:pt>
                <c:pt idx="295">
                  <c:v>43634</c:v>
                </c:pt>
                <c:pt idx="296">
                  <c:v>43635</c:v>
                </c:pt>
                <c:pt idx="297">
                  <c:v>43636</c:v>
                </c:pt>
              </c:numCache>
            </c:numRef>
          </c:cat>
          <c:val>
            <c:numRef>
              <c:f>Sheet3!$F$7:$F$289</c:f>
              <c:numCache>
                <c:formatCode>General</c:formatCode>
                <c:ptCount val="283"/>
                <c:pt idx="0">
                  <c:v>6.3322000000000003</c:v>
                </c:pt>
                <c:pt idx="1">
                  <c:v>6.3624999999999998</c:v>
                </c:pt>
                <c:pt idx="2">
                  <c:v>6.3536999999999999</c:v>
                </c:pt>
                <c:pt idx="3">
                  <c:v>6.3627000000000002</c:v>
                </c:pt>
                <c:pt idx="4">
                  <c:v>6.3666999999999998</c:v>
                </c:pt>
                <c:pt idx="5">
                  <c:v>6.3707000000000003</c:v>
                </c:pt>
                <c:pt idx="6">
                  <c:v>6.3623000000000003</c:v>
                </c:pt>
                <c:pt idx="7">
                  <c:v>6.3491999999999997</c:v>
                </c:pt>
                <c:pt idx="8">
                  <c:v>6.3339999999999996</c:v>
                </c:pt>
                <c:pt idx="9">
                  <c:v>6.3392999999999997</c:v>
                </c:pt>
                <c:pt idx="10">
                  <c:v>6.3775000000000004</c:v>
                </c:pt>
                <c:pt idx="11">
                  <c:v>6.3715000000000002</c:v>
                </c:pt>
                <c:pt idx="12">
                  <c:v>6.3672000000000004</c:v>
                </c:pt>
                <c:pt idx="13">
                  <c:v>6.38</c:v>
                </c:pt>
                <c:pt idx="14">
                  <c:v>6.3834999999999997</c:v>
                </c:pt>
                <c:pt idx="15">
                  <c:v>6.3674999999999997</c:v>
                </c:pt>
                <c:pt idx="16">
                  <c:v>6.3886000000000003</c:v>
                </c:pt>
                <c:pt idx="17">
                  <c:v>6.3784000000000001</c:v>
                </c:pt>
                <c:pt idx="18">
                  <c:v>6.3917000000000002</c:v>
                </c:pt>
                <c:pt idx="19">
                  <c:v>6.3993000000000002</c:v>
                </c:pt>
                <c:pt idx="20">
                  <c:v>6.4176000000000002</c:v>
                </c:pt>
                <c:pt idx="21">
                  <c:v>6.4189999999999996</c:v>
                </c:pt>
                <c:pt idx="22">
                  <c:v>6.4105999999999996</c:v>
                </c:pt>
                <c:pt idx="23">
                  <c:v>6.4203999999999999</c:v>
                </c:pt>
                <c:pt idx="24">
                  <c:v>6.4080000000000004</c:v>
                </c:pt>
                <c:pt idx="25">
                  <c:v>6.4061000000000003</c:v>
                </c:pt>
                <c:pt idx="26">
                  <c:v>6.3883999999999999</c:v>
                </c:pt>
                <c:pt idx="27">
                  <c:v>6.3921000000000001</c:v>
                </c:pt>
                <c:pt idx="28">
                  <c:v>6.4066999999999998</c:v>
                </c:pt>
                <c:pt idx="29">
                  <c:v>6.4017999999999997</c:v>
                </c:pt>
                <c:pt idx="30">
                  <c:v>6.4028</c:v>
                </c:pt>
                <c:pt idx="31">
                  <c:v>6.3978999999999999</c:v>
                </c:pt>
                <c:pt idx="32">
                  <c:v>6.4016999999999999</c:v>
                </c:pt>
              </c:numCache>
            </c:numRef>
          </c:val>
          <c:smooth val="0"/>
        </c:ser>
        <c:ser>
          <c:idx val="3"/>
          <c:order val="3"/>
          <c:tx>
            <c:strRef>
              <c:f>Sheet3!$G$5</c:f>
              <c:strCache>
                <c:ptCount val="1"/>
              </c:strCache>
            </c:strRef>
          </c:tx>
          <c:spPr>
            <a:ln w="28575">
              <a:solidFill>
                <a:srgbClr val="DB0011"/>
              </a:solidFill>
            </a:ln>
          </c:spPr>
          <c:marker>
            <c:symbol val="none"/>
          </c:marker>
          <c:cat>
            <c:numRef>
              <c:f>Sheet3!$A$7:$A$2890</c:f>
              <c:numCache>
                <c:formatCode>m/d/yyyy</c:formatCode>
                <c:ptCount val="2884"/>
                <c:pt idx="0">
                  <c:v>43221</c:v>
                </c:pt>
                <c:pt idx="1">
                  <c:v>43222</c:v>
                </c:pt>
                <c:pt idx="2">
                  <c:v>43223</c:v>
                </c:pt>
                <c:pt idx="3">
                  <c:v>43224</c:v>
                </c:pt>
                <c:pt idx="4">
                  <c:v>43227</c:v>
                </c:pt>
                <c:pt idx="5">
                  <c:v>43228</c:v>
                </c:pt>
                <c:pt idx="6">
                  <c:v>43229</c:v>
                </c:pt>
                <c:pt idx="7">
                  <c:v>43230</c:v>
                </c:pt>
                <c:pt idx="8">
                  <c:v>43231</c:v>
                </c:pt>
                <c:pt idx="9">
                  <c:v>43234</c:v>
                </c:pt>
                <c:pt idx="10">
                  <c:v>43235</c:v>
                </c:pt>
                <c:pt idx="11">
                  <c:v>43236</c:v>
                </c:pt>
                <c:pt idx="12">
                  <c:v>43237</c:v>
                </c:pt>
                <c:pt idx="13">
                  <c:v>43238</c:v>
                </c:pt>
                <c:pt idx="14">
                  <c:v>43241</c:v>
                </c:pt>
                <c:pt idx="15">
                  <c:v>43242</c:v>
                </c:pt>
                <c:pt idx="16">
                  <c:v>43243</c:v>
                </c:pt>
                <c:pt idx="17">
                  <c:v>43244</c:v>
                </c:pt>
                <c:pt idx="18">
                  <c:v>43245</c:v>
                </c:pt>
                <c:pt idx="19">
                  <c:v>43248</c:v>
                </c:pt>
                <c:pt idx="20">
                  <c:v>43249</c:v>
                </c:pt>
                <c:pt idx="21">
                  <c:v>43250</c:v>
                </c:pt>
                <c:pt idx="22">
                  <c:v>43251</c:v>
                </c:pt>
                <c:pt idx="23">
                  <c:v>43252</c:v>
                </c:pt>
                <c:pt idx="24">
                  <c:v>43255</c:v>
                </c:pt>
                <c:pt idx="25">
                  <c:v>43256</c:v>
                </c:pt>
                <c:pt idx="26">
                  <c:v>43257</c:v>
                </c:pt>
                <c:pt idx="27">
                  <c:v>43258</c:v>
                </c:pt>
                <c:pt idx="28">
                  <c:v>43259</c:v>
                </c:pt>
                <c:pt idx="29">
                  <c:v>43262</c:v>
                </c:pt>
                <c:pt idx="30">
                  <c:v>43263</c:v>
                </c:pt>
                <c:pt idx="31">
                  <c:v>43264</c:v>
                </c:pt>
                <c:pt idx="32">
                  <c:v>43265</c:v>
                </c:pt>
                <c:pt idx="33">
                  <c:v>43266</c:v>
                </c:pt>
                <c:pt idx="34">
                  <c:v>43269</c:v>
                </c:pt>
                <c:pt idx="35">
                  <c:v>43270</c:v>
                </c:pt>
                <c:pt idx="36">
                  <c:v>43271</c:v>
                </c:pt>
                <c:pt idx="37">
                  <c:v>43272</c:v>
                </c:pt>
                <c:pt idx="38">
                  <c:v>43273</c:v>
                </c:pt>
                <c:pt idx="39">
                  <c:v>43276</c:v>
                </c:pt>
                <c:pt idx="40">
                  <c:v>43277</c:v>
                </c:pt>
                <c:pt idx="41">
                  <c:v>43278</c:v>
                </c:pt>
                <c:pt idx="42">
                  <c:v>43279</c:v>
                </c:pt>
                <c:pt idx="43">
                  <c:v>43280</c:v>
                </c:pt>
                <c:pt idx="44">
                  <c:v>43283</c:v>
                </c:pt>
                <c:pt idx="45">
                  <c:v>43284</c:v>
                </c:pt>
                <c:pt idx="46">
                  <c:v>43285</c:v>
                </c:pt>
                <c:pt idx="47">
                  <c:v>43286</c:v>
                </c:pt>
                <c:pt idx="48">
                  <c:v>43287</c:v>
                </c:pt>
                <c:pt idx="49">
                  <c:v>43290</c:v>
                </c:pt>
                <c:pt idx="50">
                  <c:v>43291</c:v>
                </c:pt>
                <c:pt idx="51">
                  <c:v>43292</c:v>
                </c:pt>
                <c:pt idx="52">
                  <c:v>43293</c:v>
                </c:pt>
                <c:pt idx="53">
                  <c:v>43294</c:v>
                </c:pt>
                <c:pt idx="54">
                  <c:v>43297</c:v>
                </c:pt>
                <c:pt idx="55">
                  <c:v>43298</c:v>
                </c:pt>
                <c:pt idx="56">
                  <c:v>43299</c:v>
                </c:pt>
                <c:pt idx="57">
                  <c:v>43300</c:v>
                </c:pt>
                <c:pt idx="58">
                  <c:v>43301</c:v>
                </c:pt>
                <c:pt idx="59">
                  <c:v>43304</c:v>
                </c:pt>
                <c:pt idx="60">
                  <c:v>43305</c:v>
                </c:pt>
                <c:pt idx="61">
                  <c:v>43306</c:v>
                </c:pt>
                <c:pt idx="62">
                  <c:v>43307</c:v>
                </c:pt>
                <c:pt idx="63">
                  <c:v>43308</c:v>
                </c:pt>
                <c:pt idx="64">
                  <c:v>43311</c:v>
                </c:pt>
                <c:pt idx="65">
                  <c:v>43312</c:v>
                </c:pt>
                <c:pt idx="66">
                  <c:v>43313</c:v>
                </c:pt>
                <c:pt idx="67">
                  <c:v>43314</c:v>
                </c:pt>
                <c:pt idx="68">
                  <c:v>43315</c:v>
                </c:pt>
                <c:pt idx="69">
                  <c:v>43318</c:v>
                </c:pt>
                <c:pt idx="70">
                  <c:v>43319</c:v>
                </c:pt>
                <c:pt idx="71">
                  <c:v>43320</c:v>
                </c:pt>
                <c:pt idx="72">
                  <c:v>43321</c:v>
                </c:pt>
                <c:pt idx="73">
                  <c:v>43322</c:v>
                </c:pt>
                <c:pt idx="74">
                  <c:v>43325</c:v>
                </c:pt>
                <c:pt idx="75">
                  <c:v>43326</c:v>
                </c:pt>
                <c:pt idx="76">
                  <c:v>43327</c:v>
                </c:pt>
                <c:pt idx="77">
                  <c:v>43328</c:v>
                </c:pt>
                <c:pt idx="78">
                  <c:v>43329</c:v>
                </c:pt>
                <c:pt idx="79">
                  <c:v>43332</c:v>
                </c:pt>
                <c:pt idx="80">
                  <c:v>43333</c:v>
                </c:pt>
                <c:pt idx="81">
                  <c:v>43334</c:v>
                </c:pt>
                <c:pt idx="82">
                  <c:v>43335</c:v>
                </c:pt>
                <c:pt idx="83">
                  <c:v>43336</c:v>
                </c:pt>
                <c:pt idx="84">
                  <c:v>43339</c:v>
                </c:pt>
                <c:pt idx="85">
                  <c:v>43340</c:v>
                </c:pt>
                <c:pt idx="86">
                  <c:v>43341</c:v>
                </c:pt>
                <c:pt idx="87">
                  <c:v>43342</c:v>
                </c:pt>
                <c:pt idx="88">
                  <c:v>43343</c:v>
                </c:pt>
                <c:pt idx="89">
                  <c:v>43346</c:v>
                </c:pt>
                <c:pt idx="90">
                  <c:v>43347</c:v>
                </c:pt>
                <c:pt idx="91">
                  <c:v>43348</c:v>
                </c:pt>
                <c:pt idx="92">
                  <c:v>43349</c:v>
                </c:pt>
                <c:pt idx="93">
                  <c:v>43350</c:v>
                </c:pt>
                <c:pt idx="94">
                  <c:v>43353</c:v>
                </c:pt>
                <c:pt idx="95">
                  <c:v>43354</c:v>
                </c:pt>
                <c:pt idx="96">
                  <c:v>43355</c:v>
                </c:pt>
                <c:pt idx="97">
                  <c:v>43356</c:v>
                </c:pt>
                <c:pt idx="98">
                  <c:v>43357</c:v>
                </c:pt>
                <c:pt idx="99">
                  <c:v>43360</c:v>
                </c:pt>
                <c:pt idx="100">
                  <c:v>43361</c:v>
                </c:pt>
                <c:pt idx="101">
                  <c:v>43362</c:v>
                </c:pt>
                <c:pt idx="102">
                  <c:v>43363</c:v>
                </c:pt>
                <c:pt idx="103">
                  <c:v>43364</c:v>
                </c:pt>
                <c:pt idx="104">
                  <c:v>43367</c:v>
                </c:pt>
                <c:pt idx="105">
                  <c:v>43368</c:v>
                </c:pt>
                <c:pt idx="106">
                  <c:v>43369</c:v>
                </c:pt>
                <c:pt idx="107">
                  <c:v>43370</c:v>
                </c:pt>
                <c:pt idx="108">
                  <c:v>43371</c:v>
                </c:pt>
                <c:pt idx="109">
                  <c:v>43374</c:v>
                </c:pt>
                <c:pt idx="110">
                  <c:v>43375</c:v>
                </c:pt>
                <c:pt idx="111">
                  <c:v>43376</c:v>
                </c:pt>
                <c:pt idx="112">
                  <c:v>43377</c:v>
                </c:pt>
                <c:pt idx="113">
                  <c:v>43378</c:v>
                </c:pt>
                <c:pt idx="114">
                  <c:v>43381</c:v>
                </c:pt>
                <c:pt idx="115">
                  <c:v>43382</c:v>
                </c:pt>
                <c:pt idx="116">
                  <c:v>43383</c:v>
                </c:pt>
                <c:pt idx="117">
                  <c:v>43384</c:v>
                </c:pt>
                <c:pt idx="118">
                  <c:v>43385</c:v>
                </c:pt>
                <c:pt idx="119">
                  <c:v>43388</c:v>
                </c:pt>
                <c:pt idx="120">
                  <c:v>43389</c:v>
                </c:pt>
                <c:pt idx="121">
                  <c:v>43390</c:v>
                </c:pt>
                <c:pt idx="122">
                  <c:v>43391</c:v>
                </c:pt>
                <c:pt idx="123">
                  <c:v>43392</c:v>
                </c:pt>
                <c:pt idx="124">
                  <c:v>43395</c:v>
                </c:pt>
                <c:pt idx="125">
                  <c:v>43396</c:v>
                </c:pt>
                <c:pt idx="126">
                  <c:v>43397</c:v>
                </c:pt>
                <c:pt idx="127">
                  <c:v>43398</c:v>
                </c:pt>
                <c:pt idx="128">
                  <c:v>43399</c:v>
                </c:pt>
                <c:pt idx="129">
                  <c:v>43402</c:v>
                </c:pt>
                <c:pt idx="130">
                  <c:v>43403</c:v>
                </c:pt>
                <c:pt idx="131">
                  <c:v>43404</c:v>
                </c:pt>
                <c:pt idx="132">
                  <c:v>43405</c:v>
                </c:pt>
                <c:pt idx="133">
                  <c:v>43406</c:v>
                </c:pt>
                <c:pt idx="134">
                  <c:v>43409</c:v>
                </c:pt>
                <c:pt idx="135">
                  <c:v>43410</c:v>
                </c:pt>
                <c:pt idx="136">
                  <c:v>43411</c:v>
                </c:pt>
                <c:pt idx="137">
                  <c:v>43412</c:v>
                </c:pt>
                <c:pt idx="138">
                  <c:v>43413</c:v>
                </c:pt>
                <c:pt idx="139">
                  <c:v>43416</c:v>
                </c:pt>
                <c:pt idx="140">
                  <c:v>43417</c:v>
                </c:pt>
                <c:pt idx="141">
                  <c:v>43418</c:v>
                </c:pt>
                <c:pt idx="142">
                  <c:v>43419</c:v>
                </c:pt>
                <c:pt idx="143">
                  <c:v>43420</c:v>
                </c:pt>
                <c:pt idx="144">
                  <c:v>43423</c:v>
                </c:pt>
                <c:pt idx="145">
                  <c:v>43424</c:v>
                </c:pt>
                <c:pt idx="146">
                  <c:v>43425</c:v>
                </c:pt>
                <c:pt idx="147">
                  <c:v>43426</c:v>
                </c:pt>
                <c:pt idx="148">
                  <c:v>43427</c:v>
                </c:pt>
                <c:pt idx="149">
                  <c:v>43430</c:v>
                </c:pt>
                <c:pt idx="150">
                  <c:v>43431</c:v>
                </c:pt>
                <c:pt idx="151">
                  <c:v>43432</c:v>
                </c:pt>
                <c:pt idx="152">
                  <c:v>43433</c:v>
                </c:pt>
                <c:pt idx="153">
                  <c:v>43434</c:v>
                </c:pt>
                <c:pt idx="154">
                  <c:v>43437</c:v>
                </c:pt>
                <c:pt idx="155">
                  <c:v>43438</c:v>
                </c:pt>
                <c:pt idx="156">
                  <c:v>43439</c:v>
                </c:pt>
                <c:pt idx="157">
                  <c:v>43440</c:v>
                </c:pt>
                <c:pt idx="158">
                  <c:v>43441</c:v>
                </c:pt>
                <c:pt idx="159">
                  <c:v>43444</c:v>
                </c:pt>
                <c:pt idx="160">
                  <c:v>43445</c:v>
                </c:pt>
                <c:pt idx="161">
                  <c:v>43446</c:v>
                </c:pt>
                <c:pt idx="162">
                  <c:v>43447</c:v>
                </c:pt>
                <c:pt idx="163">
                  <c:v>43448</c:v>
                </c:pt>
                <c:pt idx="164">
                  <c:v>43451</c:v>
                </c:pt>
                <c:pt idx="165">
                  <c:v>43452</c:v>
                </c:pt>
                <c:pt idx="166">
                  <c:v>43453</c:v>
                </c:pt>
                <c:pt idx="167">
                  <c:v>43454</c:v>
                </c:pt>
                <c:pt idx="168">
                  <c:v>43455</c:v>
                </c:pt>
                <c:pt idx="169">
                  <c:v>43458</c:v>
                </c:pt>
                <c:pt idx="170">
                  <c:v>43459</c:v>
                </c:pt>
                <c:pt idx="171">
                  <c:v>43460</c:v>
                </c:pt>
                <c:pt idx="172">
                  <c:v>43461</c:v>
                </c:pt>
                <c:pt idx="173">
                  <c:v>43462</c:v>
                </c:pt>
                <c:pt idx="174">
                  <c:v>43465</c:v>
                </c:pt>
                <c:pt idx="175">
                  <c:v>43466</c:v>
                </c:pt>
                <c:pt idx="176">
                  <c:v>43467</c:v>
                </c:pt>
                <c:pt idx="177">
                  <c:v>43468</c:v>
                </c:pt>
                <c:pt idx="178">
                  <c:v>43469</c:v>
                </c:pt>
                <c:pt idx="179">
                  <c:v>43472</c:v>
                </c:pt>
                <c:pt idx="180">
                  <c:v>43473</c:v>
                </c:pt>
                <c:pt idx="181">
                  <c:v>43474</c:v>
                </c:pt>
                <c:pt idx="182">
                  <c:v>43475</c:v>
                </c:pt>
                <c:pt idx="183">
                  <c:v>43476</c:v>
                </c:pt>
                <c:pt idx="184">
                  <c:v>43479</c:v>
                </c:pt>
                <c:pt idx="185">
                  <c:v>43480</c:v>
                </c:pt>
                <c:pt idx="186">
                  <c:v>43481</c:v>
                </c:pt>
                <c:pt idx="187">
                  <c:v>43482</c:v>
                </c:pt>
                <c:pt idx="188">
                  <c:v>43483</c:v>
                </c:pt>
                <c:pt idx="189">
                  <c:v>43486</c:v>
                </c:pt>
                <c:pt idx="190">
                  <c:v>43487</c:v>
                </c:pt>
                <c:pt idx="191">
                  <c:v>43488</c:v>
                </c:pt>
                <c:pt idx="192">
                  <c:v>43489</c:v>
                </c:pt>
                <c:pt idx="193">
                  <c:v>43490</c:v>
                </c:pt>
                <c:pt idx="194">
                  <c:v>43493</c:v>
                </c:pt>
                <c:pt idx="195">
                  <c:v>43494</c:v>
                </c:pt>
                <c:pt idx="196">
                  <c:v>43495</c:v>
                </c:pt>
                <c:pt idx="197">
                  <c:v>43496</c:v>
                </c:pt>
                <c:pt idx="198">
                  <c:v>43497</c:v>
                </c:pt>
                <c:pt idx="199">
                  <c:v>43500</c:v>
                </c:pt>
                <c:pt idx="200">
                  <c:v>43501</c:v>
                </c:pt>
                <c:pt idx="201">
                  <c:v>43502</c:v>
                </c:pt>
                <c:pt idx="202">
                  <c:v>43503</c:v>
                </c:pt>
                <c:pt idx="203">
                  <c:v>43504</c:v>
                </c:pt>
                <c:pt idx="204">
                  <c:v>43507</c:v>
                </c:pt>
                <c:pt idx="205">
                  <c:v>43508</c:v>
                </c:pt>
                <c:pt idx="206">
                  <c:v>43509</c:v>
                </c:pt>
                <c:pt idx="207">
                  <c:v>43510</c:v>
                </c:pt>
                <c:pt idx="208">
                  <c:v>43511</c:v>
                </c:pt>
                <c:pt idx="209">
                  <c:v>43514</c:v>
                </c:pt>
                <c:pt idx="210">
                  <c:v>43515</c:v>
                </c:pt>
                <c:pt idx="211">
                  <c:v>43516</c:v>
                </c:pt>
                <c:pt idx="212">
                  <c:v>43517</c:v>
                </c:pt>
                <c:pt idx="213">
                  <c:v>43518</c:v>
                </c:pt>
                <c:pt idx="214">
                  <c:v>43521</c:v>
                </c:pt>
                <c:pt idx="215">
                  <c:v>43522</c:v>
                </c:pt>
                <c:pt idx="216">
                  <c:v>43523</c:v>
                </c:pt>
                <c:pt idx="217">
                  <c:v>43524</c:v>
                </c:pt>
                <c:pt idx="218">
                  <c:v>43525</c:v>
                </c:pt>
                <c:pt idx="219">
                  <c:v>43528</c:v>
                </c:pt>
                <c:pt idx="220">
                  <c:v>43529</c:v>
                </c:pt>
                <c:pt idx="221">
                  <c:v>43530</c:v>
                </c:pt>
                <c:pt idx="222">
                  <c:v>43531</c:v>
                </c:pt>
                <c:pt idx="223">
                  <c:v>43532</c:v>
                </c:pt>
                <c:pt idx="224">
                  <c:v>43535</c:v>
                </c:pt>
                <c:pt idx="225">
                  <c:v>43536</c:v>
                </c:pt>
                <c:pt idx="226">
                  <c:v>43537</c:v>
                </c:pt>
                <c:pt idx="227">
                  <c:v>43538</c:v>
                </c:pt>
                <c:pt idx="228">
                  <c:v>43539</c:v>
                </c:pt>
                <c:pt idx="229">
                  <c:v>43542</c:v>
                </c:pt>
                <c:pt idx="230">
                  <c:v>43543</c:v>
                </c:pt>
                <c:pt idx="231">
                  <c:v>43544</c:v>
                </c:pt>
                <c:pt idx="232">
                  <c:v>43545</c:v>
                </c:pt>
                <c:pt idx="233">
                  <c:v>43546</c:v>
                </c:pt>
                <c:pt idx="234">
                  <c:v>43549</c:v>
                </c:pt>
                <c:pt idx="235">
                  <c:v>43550</c:v>
                </c:pt>
                <c:pt idx="236">
                  <c:v>43551</c:v>
                </c:pt>
                <c:pt idx="237">
                  <c:v>43552</c:v>
                </c:pt>
                <c:pt idx="238">
                  <c:v>43553</c:v>
                </c:pt>
                <c:pt idx="239">
                  <c:v>43556</c:v>
                </c:pt>
                <c:pt idx="240">
                  <c:v>43557</c:v>
                </c:pt>
                <c:pt idx="241">
                  <c:v>43558</c:v>
                </c:pt>
                <c:pt idx="242">
                  <c:v>43559</c:v>
                </c:pt>
                <c:pt idx="243">
                  <c:v>43560</c:v>
                </c:pt>
                <c:pt idx="244">
                  <c:v>43563</c:v>
                </c:pt>
                <c:pt idx="245">
                  <c:v>43564</c:v>
                </c:pt>
                <c:pt idx="246">
                  <c:v>43565</c:v>
                </c:pt>
                <c:pt idx="247">
                  <c:v>43566</c:v>
                </c:pt>
                <c:pt idx="248">
                  <c:v>43567</c:v>
                </c:pt>
                <c:pt idx="249">
                  <c:v>43570</c:v>
                </c:pt>
                <c:pt idx="250">
                  <c:v>43571</c:v>
                </c:pt>
                <c:pt idx="251">
                  <c:v>43572</c:v>
                </c:pt>
                <c:pt idx="252">
                  <c:v>43573</c:v>
                </c:pt>
                <c:pt idx="253">
                  <c:v>43574</c:v>
                </c:pt>
                <c:pt idx="254">
                  <c:v>43577</c:v>
                </c:pt>
                <c:pt idx="255">
                  <c:v>43578</c:v>
                </c:pt>
                <c:pt idx="256">
                  <c:v>43579</c:v>
                </c:pt>
                <c:pt idx="257">
                  <c:v>43580</c:v>
                </c:pt>
                <c:pt idx="258">
                  <c:v>43581</c:v>
                </c:pt>
                <c:pt idx="259">
                  <c:v>43584</c:v>
                </c:pt>
                <c:pt idx="260">
                  <c:v>43585</c:v>
                </c:pt>
                <c:pt idx="261">
                  <c:v>43586</c:v>
                </c:pt>
                <c:pt idx="262">
                  <c:v>43587</c:v>
                </c:pt>
                <c:pt idx="263">
                  <c:v>43588</c:v>
                </c:pt>
                <c:pt idx="264">
                  <c:v>43591</c:v>
                </c:pt>
                <c:pt idx="265">
                  <c:v>43592</c:v>
                </c:pt>
                <c:pt idx="266">
                  <c:v>43593</c:v>
                </c:pt>
                <c:pt idx="267">
                  <c:v>43594</c:v>
                </c:pt>
                <c:pt idx="268">
                  <c:v>43595</c:v>
                </c:pt>
                <c:pt idx="269">
                  <c:v>43598</c:v>
                </c:pt>
                <c:pt idx="270">
                  <c:v>43599</c:v>
                </c:pt>
                <c:pt idx="271">
                  <c:v>43600</c:v>
                </c:pt>
                <c:pt idx="272">
                  <c:v>43601</c:v>
                </c:pt>
                <c:pt idx="273">
                  <c:v>43602</c:v>
                </c:pt>
                <c:pt idx="274">
                  <c:v>43605</c:v>
                </c:pt>
                <c:pt idx="275">
                  <c:v>43606</c:v>
                </c:pt>
                <c:pt idx="276">
                  <c:v>43607</c:v>
                </c:pt>
                <c:pt idx="277">
                  <c:v>43608</c:v>
                </c:pt>
                <c:pt idx="278">
                  <c:v>43609</c:v>
                </c:pt>
                <c:pt idx="279">
                  <c:v>43612</c:v>
                </c:pt>
                <c:pt idx="280">
                  <c:v>43613</c:v>
                </c:pt>
                <c:pt idx="281">
                  <c:v>43614</c:v>
                </c:pt>
                <c:pt idx="282">
                  <c:v>43615</c:v>
                </c:pt>
                <c:pt idx="283">
                  <c:v>43616</c:v>
                </c:pt>
                <c:pt idx="284">
                  <c:v>43619</c:v>
                </c:pt>
                <c:pt idx="285">
                  <c:v>43620</c:v>
                </c:pt>
                <c:pt idx="286">
                  <c:v>43621</c:v>
                </c:pt>
                <c:pt idx="287">
                  <c:v>43622</c:v>
                </c:pt>
                <c:pt idx="288">
                  <c:v>43623</c:v>
                </c:pt>
                <c:pt idx="289">
                  <c:v>43626</c:v>
                </c:pt>
                <c:pt idx="290">
                  <c:v>43627</c:v>
                </c:pt>
                <c:pt idx="291">
                  <c:v>43628</c:v>
                </c:pt>
                <c:pt idx="292">
                  <c:v>43629</c:v>
                </c:pt>
                <c:pt idx="293">
                  <c:v>43630</c:v>
                </c:pt>
                <c:pt idx="294">
                  <c:v>43633</c:v>
                </c:pt>
                <c:pt idx="295">
                  <c:v>43634</c:v>
                </c:pt>
                <c:pt idx="296">
                  <c:v>43635</c:v>
                </c:pt>
                <c:pt idx="297">
                  <c:v>43636</c:v>
                </c:pt>
              </c:numCache>
            </c:numRef>
          </c:cat>
          <c:val>
            <c:numRef>
              <c:f>Sheet3!$G$7:$G$2890</c:f>
              <c:numCache>
                <c:formatCode>General</c:formatCode>
                <c:ptCount val="2884"/>
                <c:pt idx="32">
                  <c:v>6.4016999999999999</c:v>
                </c:pt>
                <c:pt idx="33">
                  <c:v>6.4386999999999999</c:v>
                </c:pt>
                <c:pt idx="34">
                  <c:v>6.4386999999999999</c:v>
                </c:pt>
                <c:pt idx="35">
                  <c:v>6.4852999999999996</c:v>
                </c:pt>
                <c:pt idx="36">
                  <c:v>6.4737999999999998</c:v>
                </c:pt>
                <c:pt idx="37">
                  <c:v>6.4931999999999999</c:v>
                </c:pt>
                <c:pt idx="38">
                  <c:v>6.5052000000000003</c:v>
                </c:pt>
                <c:pt idx="39">
                  <c:v>6.5410000000000004</c:v>
                </c:pt>
                <c:pt idx="40">
                  <c:v>6.5792999999999999</c:v>
                </c:pt>
                <c:pt idx="41">
                  <c:v>6.6082999999999998</c:v>
                </c:pt>
                <c:pt idx="42">
                  <c:v>6.6269999999999998</c:v>
                </c:pt>
                <c:pt idx="43">
                  <c:v>6.6210000000000004</c:v>
                </c:pt>
                <c:pt idx="44">
                  <c:v>6.6680000000000001</c:v>
                </c:pt>
                <c:pt idx="45">
                  <c:v>6.6425000000000001</c:v>
                </c:pt>
                <c:pt idx="46">
                  <c:v>6.6325000000000003</c:v>
                </c:pt>
                <c:pt idx="47">
                  <c:v>6.6370000000000005</c:v>
                </c:pt>
                <c:pt idx="48">
                  <c:v>6.6426999999999996</c:v>
                </c:pt>
                <c:pt idx="49">
                  <c:v>6.6159999999999997</c:v>
                </c:pt>
                <c:pt idx="50">
                  <c:v>6.6340000000000003</c:v>
                </c:pt>
                <c:pt idx="51">
                  <c:v>6.6825999999999999</c:v>
                </c:pt>
                <c:pt idx="52">
                  <c:v>6.6677999999999997</c:v>
                </c:pt>
                <c:pt idx="53">
                  <c:v>6.6916000000000002</c:v>
                </c:pt>
                <c:pt idx="54">
                  <c:v>6.6911000000000005</c:v>
                </c:pt>
                <c:pt idx="55">
                  <c:v>6.7065000000000001</c:v>
                </c:pt>
                <c:pt idx="56">
                  <c:v>6.7188999999999997</c:v>
                </c:pt>
                <c:pt idx="57">
                  <c:v>6.7751000000000001</c:v>
                </c:pt>
                <c:pt idx="58">
                  <c:v>6.7697000000000003</c:v>
                </c:pt>
                <c:pt idx="59">
                  <c:v>6.7986000000000004</c:v>
                </c:pt>
                <c:pt idx="60">
                  <c:v>6.7927</c:v>
                </c:pt>
                <c:pt idx="61">
                  <c:v>6.7697000000000003</c:v>
                </c:pt>
                <c:pt idx="62">
                  <c:v>6.7927</c:v>
                </c:pt>
                <c:pt idx="63">
                  <c:v>6.8132999999999999</c:v>
                </c:pt>
                <c:pt idx="64">
                  <c:v>6.8155000000000001</c:v>
                </c:pt>
                <c:pt idx="65">
                  <c:v>6.8167</c:v>
                </c:pt>
                <c:pt idx="66">
                  <c:v>6.8230000000000004</c:v>
                </c:pt>
                <c:pt idx="67">
                  <c:v>6.8428000000000004</c:v>
                </c:pt>
                <c:pt idx="68">
                  <c:v>6.827</c:v>
                </c:pt>
                <c:pt idx="69">
                  <c:v>6.8535000000000004</c:v>
                </c:pt>
                <c:pt idx="70">
                  <c:v>6.8312999999999997</c:v>
                </c:pt>
                <c:pt idx="71">
                  <c:v>6.8354999999999997</c:v>
                </c:pt>
                <c:pt idx="72">
                  <c:v>6.8209999999999997</c:v>
                </c:pt>
                <c:pt idx="73">
                  <c:v>6.8466000000000005</c:v>
                </c:pt>
                <c:pt idx="74">
                  <c:v>6.8911999999999995</c:v>
                </c:pt>
                <c:pt idx="75">
                  <c:v>6.8841999999999999</c:v>
                </c:pt>
                <c:pt idx="76">
                  <c:v>6.9348000000000001</c:v>
                </c:pt>
                <c:pt idx="77">
                  <c:v>6.8853</c:v>
                </c:pt>
                <c:pt idx="78">
                  <c:v>6.8774999999999995</c:v>
                </c:pt>
                <c:pt idx="79">
                  <c:v>6.8577000000000004</c:v>
                </c:pt>
                <c:pt idx="80">
                  <c:v>6.8472</c:v>
                </c:pt>
                <c:pt idx="81">
                  <c:v>6.8418000000000001</c:v>
                </c:pt>
                <c:pt idx="82">
                  <c:v>6.8777999999999997</c:v>
                </c:pt>
                <c:pt idx="83">
                  <c:v>6.8105000000000002</c:v>
                </c:pt>
                <c:pt idx="84">
                  <c:v>6.8155999999999999</c:v>
                </c:pt>
                <c:pt idx="85">
                  <c:v>6.8030999999999997</c:v>
                </c:pt>
                <c:pt idx="86">
                  <c:v>6.8212000000000002</c:v>
                </c:pt>
                <c:pt idx="87">
                  <c:v>6.8445</c:v>
                </c:pt>
                <c:pt idx="88">
                  <c:v>6.8315000000000001</c:v>
                </c:pt>
                <c:pt idx="89">
                  <c:v>6.8228</c:v>
                </c:pt>
                <c:pt idx="90">
                  <c:v>6.8441999999999998</c:v>
                </c:pt>
                <c:pt idx="91">
                  <c:v>6.83</c:v>
                </c:pt>
                <c:pt idx="92">
                  <c:v>6.8354999999999997</c:v>
                </c:pt>
                <c:pt idx="93">
                  <c:v>6.8437999999999999</c:v>
                </c:pt>
                <c:pt idx="94">
                  <c:v>6.8555000000000001</c:v>
                </c:pt>
                <c:pt idx="95">
                  <c:v>6.8730000000000002</c:v>
                </c:pt>
                <c:pt idx="96">
                  <c:v>6.8517000000000001</c:v>
                </c:pt>
                <c:pt idx="97">
                  <c:v>6.8448000000000002</c:v>
                </c:pt>
                <c:pt idx="98">
                  <c:v>6.8674999999999997</c:v>
                </c:pt>
                <c:pt idx="99">
                  <c:v>6.8570000000000002</c:v>
                </c:pt>
                <c:pt idx="100">
                  <c:v>6.8615000000000004</c:v>
                </c:pt>
                <c:pt idx="101">
                  <c:v>6.8483000000000001</c:v>
                </c:pt>
                <c:pt idx="102">
                  <c:v>6.8468</c:v>
                </c:pt>
                <c:pt idx="103">
                  <c:v>6.8571</c:v>
                </c:pt>
                <c:pt idx="104">
                  <c:v>6.8571</c:v>
                </c:pt>
                <c:pt idx="105">
                  <c:v>6.8674999999999997</c:v>
                </c:pt>
                <c:pt idx="106">
                  <c:v>6.8786000000000005</c:v>
                </c:pt>
                <c:pt idx="107">
                  <c:v>6.8902999999999999</c:v>
                </c:pt>
                <c:pt idx="108">
                  <c:v>6.8688000000000002</c:v>
                </c:pt>
                <c:pt idx="109">
                  <c:v>6.8688000000000002</c:v>
                </c:pt>
                <c:pt idx="110">
                  <c:v>6.8688000000000002</c:v>
                </c:pt>
                <c:pt idx="111">
                  <c:v>6.8688000000000002</c:v>
                </c:pt>
                <c:pt idx="112">
                  <c:v>6.8688000000000002</c:v>
                </c:pt>
                <c:pt idx="113">
                  <c:v>6.8688000000000002</c:v>
                </c:pt>
                <c:pt idx="114">
                  <c:v>6.9306999999999999</c:v>
                </c:pt>
                <c:pt idx="115">
                  <c:v>6.9226999999999999</c:v>
                </c:pt>
                <c:pt idx="116">
                  <c:v>6.9241999999999999</c:v>
                </c:pt>
                <c:pt idx="117">
                  <c:v>6.8898999999999999</c:v>
                </c:pt>
                <c:pt idx="118">
                  <c:v>6.9219999999999997</c:v>
                </c:pt>
                <c:pt idx="119">
                  <c:v>6.9168000000000003</c:v>
                </c:pt>
                <c:pt idx="120">
                  <c:v>6.9119999999999999</c:v>
                </c:pt>
                <c:pt idx="121">
                  <c:v>6.9275000000000002</c:v>
                </c:pt>
                <c:pt idx="122">
                  <c:v>6.9375999999999998</c:v>
                </c:pt>
                <c:pt idx="123">
                  <c:v>6.9290000000000003</c:v>
                </c:pt>
                <c:pt idx="124">
                  <c:v>6.9474999999999998</c:v>
                </c:pt>
                <c:pt idx="125">
                  <c:v>6.9379999999999997</c:v>
                </c:pt>
                <c:pt idx="126">
                  <c:v>6.944</c:v>
                </c:pt>
                <c:pt idx="127">
                  <c:v>6.9489000000000001</c:v>
                </c:pt>
                <c:pt idx="128">
                  <c:v>6.9435000000000002</c:v>
                </c:pt>
                <c:pt idx="129">
                  <c:v>6.9622000000000002</c:v>
                </c:pt>
                <c:pt idx="130">
                  <c:v>6.9672000000000001</c:v>
                </c:pt>
                <c:pt idx="131">
                  <c:v>6.9756999999999998</c:v>
                </c:pt>
                <c:pt idx="132">
                  <c:v>6.9233000000000002</c:v>
                </c:pt>
                <c:pt idx="133">
                  <c:v>6.8906999999999998</c:v>
                </c:pt>
                <c:pt idx="134">
                  <c:v>6.9257</c:v>
                </c:pt>
                <c:pt idx="135">
                  <c:v>6.9193999999999996</c:v>
                </c:pt>
                <c:pt idx="136">
                  <c:v>6.92</c:v>
                </c:pt>
                <c:pt idx="137">
                  <c:v>6.9344999999999999</c:v>
                </c:pt>
                <c:pt idx="138">
                  <c:v>6.9566999999999997</c:v>
                </c:pt>
                <c:pt idx="139">
                  <c:v>6.9635999999999996</c:v>
                </c:pt>
                <c:pt idx="140">
                  <c:v>6.9559999999999995</c:v>
                </c:pt>
                <c:pt idx="141">
                  <c:v>6.9504999999999999</c:v>
                </c:pt>
                <c:pt idx="142">
                  <c:v>6.9391999999999996</c:v>
                </c:pt>
                <c:pt idx="143">
                  <c:v>6.9379999999999997</c:v>
                </c:pt>
                <c:pt idx="144">
                  <c:v>6.9420000000000002</c:v>
                </c:pt>
                <c:pt idx="145">
                  <c:v>6.9452999999999996</c:v>
                </c:pt>
                <c:pt idx="146">
                  <c:v>6.9269999999999996</c:v>
                </c:pt>
                <c:pt idx="147">
                  <c:v>6.9320000000000004</c:v>
                </c:pt>
                <c:pt idx="148">
                  <c:v>6.9485000000000001</c:v>
                </c:pt>
                <c:pt idx="149">
                  <c:v>6.9408000000000003</c:v>
                </c:pt>
                <c:pt idx="150">
                  <c:v>6.9515000000000002</c:v>
                </c:pt>
                <c:pt idx="151">
                  <c:v>6.9539</c:v>
                </c:pt>
                <c:pt idx="152">
                  <c:v>6.9424999999999999</c:v>
                </c:pt>
                <c:pt idx="153">
                  <c:v>6.9604999999999997</c:v>
                </c:pt>
                <c:pt idx="154">
                  <c:v>6.883</c:v>
                </c:pt>
                <c:pt idx="155">
                  <c:v>6.8360000000000003</c:v>
                </c:pt>
                <c:pt idx="156">
                  <c:v>6.8567999999999998</c:v>
                </c:pt>
                <c:pt idx="157">
                  <c:v>6.8826999999999998</c:v>
                </c:pt>
                <c:pt idx="158">
                  <c:v>6.8742999999999999</c:v>
                </c:pt>
                <c:pt idx="159">
                  <c:v>6.9116999999999997</c:v>
                </c:pt>
                <c:pt idx="160">
                  <c:v>6.9</c:v>
                </c:pt>
                <c:pt idx="161">
                  <c:v>6.88</c:v>
                </c:pt>
                <c:pt idx="162">
                  <c:v>6.8815999999999997</c:v>
                </c:pt>
                <c:pt idx="163">
                  <c:v>6.9076000000000004</c:v>
                </c:pt>
                <c:pt idx="164">
                  <c:v>6.8972999999999995</c:v>
                </c:pt>
                <c:pt idx="165">
                  <c:v>6.8952999999999998</c:v>
                </c:pt>
                <c:pt idx="166">
                  <c:v>6.8910999999999998</c:v>
                </c:pt>
                <c:pt idx="167">
                  <c:v>6.8849999999999998</c:v>
                </c:pt>
                <c:pt idx="168">
                  <c:v>6.9065000000000003</c:v>
                </c:pt>
                <c:pt idx="169">
                  <c:v>6.8990999999999998</c:v>
                </c:pt>
                <c:pt idx="170">
                  <c:v>6.8871000000000002</c:v>
                </c:pt>
                <c:pt idx="171">
                  <c:v>6.8853999999999997</c:v>
                </c:pt>
                <c:pt idx="172">
                  <c:v>6.8662999999999998</c:v>
                </c:pt>
                <c:pt idx="173">
                  <c:v>6.8784999999999998</c:v>
                </c:pt>
                <c:pt idx="174">
                  <c:v>6.8784999999999998</c:v>
                </c:pt>
                <c:pt idx="175">
                  <c:v>6.8784999999999998</c:v>
                </c:pt>
                <c:pt idx="176">
                  <c:v>6.8620000000000001</c:v>
                </c:pt>
                <c:pt idx="177">
                  <c:v>6.8720999999999997</c:v>
                </c:pt>
                <c:pt idx="178">
                  <c:v>6.8692000000000002</c:v>
                </c:pt>
                <c:pt idx="179">
                  <c:v>6.851</c:v>
                </c:pt>
                <c:pt idx="180">
                  <c:v>6.8532000000000002</c:v>
                </c:pt>
                <c:pt idx="181">
                  <c:v>6.8159999999999998</c:v>
                </c:pt>
                <c:pt idx="182">
                  <c:v>6.7885</c:v>
                </c:pt>
                <c:pt idx="183">
                  <c:v>6.7629999999999999</c:v>
                </c:pt>
                <c:pt idx="184">
                  <c:v>6.7681000000000004</c:v>
                </c:pt>
                <c:pt idx="185">
                  <c:v>6.7610000000000001</c:v>
                </c:pt>
                <c:pt idx="186">
                  <c:v>6.7568000000000001</c:v>
                </c:pt>
                <c:pt idx="187">
                  <c:v>6.7763999999999998</c:v>
                </c:pt>
                <c:pt idx="188">
                  <c:v>6.7773000000000003</c:v>
                </c:pt>
                <c:pt idx="189">
                  <c:v>6.798</c:v>
                </c:pt>
                <c:pt idx="190">
                  <c:v>6.8079999999999998</c:v>
                </c:pt>
                <c:pt idx="191">
                  <c:v>6.7919999999999998</c:v>
                </c:pt>
                <c:pt idx="192">
                  <c:v>6.7885</c:v>
                </c:pt>
                <c:pt idx="193">
                  <c:v>6.7483000000000004</c:v>
                </c:pt>
                <c:pt idx="194">
                  <c:v>6.7453000000000003</c:v>
                </c:pt>
                <c:pt idx="195">
                  <c:v>6.7343999999999999</c:v>
                </c:pt>
                <c:pt idx="196">
                  <c:v>6.7164999999999999</c:v>
                </c:pt>
                <c:pt idx="197">
                  <c:v>6.6961000000000004</c:v>
                </c:pt>
                <c:pt idx="198">
                  <c:v>6.7422000000000004</c:v>
                </c:pt>
                <c:pt idx="199">
                  <c:v>6.7422000000000004</c:v>
                </c:pt>
                <c:pt idx="200">
                  <c:v>6.7422000000000004</c:v>
                </c:pt>
                <c:pt idx="201">
                  <c:v>6.7422000000000004</c:v>
                </c:pt>
                <c:pt idx="202">
                  <c:v>6.7450999999999999</c:v>
                </c:pt>
                <c:pt idx="203">
                  <c:v>6.7450999999999999</c:v>
                </c:pt>
                <c:pt idx="204">
                  <c:v>6.7923</c:v>
                </c:pt>
                <c:pt idx="205">
                  <c:v>6.774</c:v>
                </c:pt>
                <c:pt idx="206">
                  <c:v>6.7603999999999997</c:v>
                </c:pt>
                <c:pt idx="207">
                  <c:v>6.7720000000000002</c:v>
                </c:pt>
                <c:pt idx="208">
                  <c:v>6.7731000000000003</c:v>
                </c:pt>
                <c:pt idx="209">
                  <c:v>6.7667000000000002</c:v>
                </c:pt>
                <c:pt idx="210">
                  <c:v>6.7587000000000002</c:v>
                </c:pt>
                <c:pt idx="211">
                  <c:v>6.7213000000000003</c:v>
                </c:pt>
                <c:pt idx="212">
                  <c:v>6.7225000000000001</c:v>
                </c:pt>
                <c:pt idx="213">
                  <c:v>6.7137000000000002</c:v>
                </c:pt>
                <c:pt idx="214">
                  <c:v>6.6890999999999998</c:v>
                </c:pt>
                <c:pt idx="215">
                  <c:v>6.7001999999999997</c:v>
                </c:pt>
                <c:pt idx="216">
                  <c:v>6.6871999999999998</c:v>
                </c:pt>
                <c:pt idx="217">
                  <c:v>6.6940999999999997</c:v>
                </c:pt>
                <c:pt idx="218">
                  <c:v>6.7064000000000004</c:v>
                </c:pt>
                <c:pt idx="219">
                  <c:v>6.7073</c:v>
                </c:pt>
                <c:pt idx="220">
                  <c:v>6.7076000000000002</c:v>
                </c:pt>
                <c:pt idx="221">
                  <c:v>6.7111999999999998</c:v>
                </c:pt>
                <c:pt idx="222">
                  <c:v>6.7149000000000001</c:v>
                </c:pt>
                <c:pt idx="223">
                  <c:v>6.7214</c:v>
                </c:pt>
                <c:pt idx="224">
                  <c:v>6.7264999999999997</c:v>
                </c:pt>
                <c:pt idx="225">
                  <c:v>6.7084999999999999</c:v>
                </c:pt>
                <c:pt idx="226">
                  <c:v>6.7070999999999996</c:v>
                </c:pt>
                <c:pt idx="227">
                  <c:v>6.7229999999999999</c:v>
                </c:pt>
                <c:pt idx="228">
                  <c:v>6.7137000000000002</c:v>
                </c:pt>
                <c:pt idx="229">
                  <c:v>6.7130000000000001</c:v>
                </c:pt>
                <c:pt idx="230">
                  <c:v>6.7119</c:v>
                </c:pt>
                <c:pt idx="231">
                  <c:v>6.6944999999999997</c:v>
                </c:pt>
                <c:pt idx="232">
                  <c:v>6.6992000000000003</c:v>
                </c:pt>
                <c:pt idx="233">
                  <c:v>6.7181999999999995</c:v>
                </c:pt>
                <c:pt idx="234">
                  <c:v>6.7094000000000005</c:v>
                </c:pt>
                <c:pt idx="235">
                  <c:v>6.7157</c:v>
                </c:pt>
                <c:pt idx="236">
                  <c:v>6.7271000000000001</c:v>
                </c:pt>
                <c:pt idx="237">
                  <c:v>6.7389999999999999</c:v>
                </c:pt>
                <c:pt idx="238">
                  <c:v>6.7120999999999995</c:v>
                </c:pt>
                <c:pt idx="239">
                  <c:v>6.7115</c:v>
                </c:pt>
                <c:pt idx="240">
                  <c:v>6.7232000000000003</c:v>
                </c:pt>
                <c:pt idx="241">
                  <c:v>6.7114000000000003</c:v>
                </c:pt>
                <c:pt idx="242">
                  <c:v>6.7169999999999996</c:v>
                </c:pt>
                <c:pt idx="243">
                  <c:v>6.7079000000000004</c:v>
                </c:pt>
                <c:pt idx="244">
                  <c:v>6.7164000000000001</c:v>
                </c:pt>
                <c:pt idx="245">
                  <c:v>6.7119</c:v>
                </c:pt>
                <c:pt idx="246">
                  <c:v>6.7160000000000002</c:v>
                </c:pt>
                <c:pt idx="247">
                  <c:v>6.7194000000000003</c:v>
                </c:pt>
                <c:pt idx="248">
                  <c:v>6.7035999999999998</c:v>
                </c:pt>
                <c:pt idx="249">
                  <c:v>6.7087000000000003</c:v>
                </c:pt>
                <c:pt idx="250">
                  <c:v>6.7122000000000002</c:v>
                </c:pt>
                <c:pt idx="251">
                  <c:v>6.6881000000000004</c:v>
                </c:pt>
                <c:pt idx="252">
                  <c:v>6.7089999999999996</c:v>
                </c:pt>
                <c:pt idx="253">
                  <c:v>6.7042000000000002</c:v>
                </c:pt>
                <c:pt idx="254">
                  <c:v>6.7120999999999995</c:v>
                </c:pt>
                <c:pt idx="255">
                  <c:v>6.7259000000000002</c:v>
                </c:pt>
                <c:pt idx="256">
                  <c:v>6.7218999999999998</c:v>
                </c:pt>
                <c:pt idx="257">
                  <c:v>6.7435</c:v>
                </c:pt>
                <c:pt idx="258">
                  <c:v>6.7287999999999997</c:v>
                </c:pt>
                <c:pt idx="259">
                  <c:v>6.7336</c:v>
                </c:pt>
                <c:pt idx="260">
                  <c:v>6.7347999999999999</c:v>
                </c:pt>
                <c:pt idx="261">
                  <c:v>6.7343000000000002</c:v>
                </c:pt>
                <c:pt idx="262">
                  <c:v>6.7344999999999997</c:v>
                </c:pt>
                <c:pt idx="263">
                  <c:v>6.7354000000000003</c:v>
                </c:pt>
                <c:pt idx="264">
                  <c:v>6.7660999999999998</c:v>
                </c:pt>
                <c:pt idx="265">
                  <c:v>6.7763</c:v>
                </c:pt>
                <c:pt idx="266">
                  <c:v>6.7827999999999999</c:v>
                </c:pt>
                <c:pt idx="267">
                  <c:v>6.8273999999999999</c:v>
                </c:pt>
                <c:pt idx="268">
                  <c:v>6.8261000000000003</c:v>
                </c:pt>
                <c:pt idx="269">
                  <c:v>6.8784000000000001</c:v>
                </c:pt>
                <c:pt idx="270">
                  <c:v>6.8751999999999995</c:v>
                </c:pt>
                <c:pt idx="271">
                  <c:v>6.8761000000000001</c:v>
                </c:pt>
                <c:pt idx="272">
                  <c:v>6.8837000000000002</c:v>
                </c:pt>
                <c:pt idx="273">
                  <c:v>6.9179000000000004</c:v>
                </c:pt>
                <c:pt idx="274">
                  <c:v>6.9123000000000001</c:v>
                </c:pt>
                <c:pt idx="275">
                  <c:v>6.9020000000000001</c:v>
                </c:pt>
                <c:pt idx="276">
                  <c:v>6.9062999999999999</c:v>
                </c:pt>
                <c:pt idx="277">
                  <c:v>6.9104999999999999</c:v>
                </c:pt>
                <c:pt idx="278">
                  <c:v>6.8989000000000003</c:v>
                </c:pt>
                <c:pt idx="279">
                  <c:v>6.8978999999999999</c:v>
                </c:pt>
                <c:pt idx="280">
                  <c:v>6.9100999999999999</c:v>
                </c:pt>
                <c:pt idx="281">
                  <c:v>6.9145000000000003</c:v>
                </c:pt>
                <c:pt idx="282">
                  <c:v>6.9019000000000004</c:v>
                </c:pt>
                <c:pt idx="283">
                  <c:v>6.9050000000000002</c:v>
                </c:pt>
                <c:pt idx="284">
                  <c:v>6.9036999999999997</c:v>
                </c:pt>
                <c:pt idx="285">
                  <c:v>6.9078999999999997</c:v>
                </c:pt>
                <c:pt idx="286">
                  <c:v>6.9089</c:v>
                </c:pt>
                <c:pt idx="287">
                  <c:v>6.9096000000000002</c:v>
                </c:pt>
                <c:pt idx="288">
                  <c:v>6.9097999999999997</c:v>
                </c:pt>
                <c:pt idx="289">
                  <c:v>6.9310999999999998</c:v>
                </c:pt>
                <c:pt idx="290">
                  <c:v>6.9114000000000004</c:v>
                </c:pt>
                <c:pt idx="291">
                  <c:v>6.9177</c:v>
                </c:pt>
                <c:pt idx="292">
                  <c:v>6.9215999999999998</c:v>
                </c:pt>
                <c:pt idx="293">
                  <c:v>6.9254999999999995</c:v>
                </c:pt>
                <c:pt idx="294">
                  <c:v>6.9257999999999997</c:v>
                </c:pt>
                <c:pt idx="295">
                  <c:v>6.9032</c:v>
                </c:pt>
                <c:pt idx="296">
                  <c:v>6.9036</c:v>
                </c:pt>
                <c:pt idx="297">
                  <c:v>6.8449999999999998</c:v>
                </c:pt>
              </c:numCache>
            </c:numRef>
          </c:val>
          <c:smooth val="0"/>
        </c:ser>
        <c:dLbls>
          <c:showLegendKey val="0"/>
          <c:showVal val="0"/>
          <c:showCatName val="0"/>
          <c:showSerName val="0"/>
          <c:showPercent val="0"/>
          <c:showBubbleSize val="0"/>
        </c:dLbls>
        <c:marker val="1"/>
        <c:smooth val="0"/>
        <c:axId val="1641467800"/>
        <c:axId val="1641468192"/>
      </c:lineChart>
      <c:lineChart>
        <c:grouping val="standard"/>
        <c:varyColors val="0"/>
        <c:ser>
          <c:idx val="1"/>
          <c:order val="1"/>
          <c:tx>
            <c:strRef>
              <c:f>Sheet3!$C$3</c:f>
              <c:strCache>
                <c:ptCount val="1"/>
                <c:pt idx="0">
                  <c:v>USD-KRW (rhs)</c:v>
                </c:pt>
              </c:strCache>
            </c:strRef>
          </c:tx>
          <c:spPr>
            <a:ln w="28575">
              <a:solidFill>
                <a:sysClr val="windowText" lastClr="000000"/>
              </a:solidFill>
            </a:ln>
          </c:spPr>
          <c:marker>
            <c:symbol val="none"/>
          </c:marker>
          <c:cat>
            <c:numRef>
              <c:f>Sheet3!$A$7:$A$2890</c:f>
              <c:numCache>
                <c:formatCode>m/d/yyyy</c:formatCode>
                <c:ptCount val="2884"/>
                <c:pt idx="0">
                  <c:v>43221</c:v>
                </c:pt>
                <c:pt idx="1">
                  <c:v>43222</c:v>
                </c:pt>
                <c:pt idx="2">
                  <c:v>43223</c:v>
                </c:pt>
                <c:pt idx="3">
                  <c:v>43224</c:v>
                </c:pt>
                <c:pt idx="4">
                  <c:v>43227</c:v>
                </c:pt>
                <c:pt idx="5">
                  <c:v>43228</c:v>
                </c:pt>
                <c:pt idx="6">
                  <c:v>43229</c:v>
                </c:pt>
                <c:pt idx="7">
                  <c:v>43230</c:v>
                </c:pt>
                <c:pt idx="8">
                  <c:v>43231</c:v>
                </c:pt>
                <c:pt idx="9">
                  <c:v>43234</c:v>
                </c:pt>
                <c:pt idx="10">
                  <c:v>43235</c:v>
                </c:pt>
                <c:pt idx="11">
                  <c:v>43236</c:v>
                </c:pt>
                <c:pt idx="12">
                  <c:v>43237</c:v>
                </c:pt>
                <c:pt idx="13">
                  <c:v>43238</c:v>
                </c:pt>
                <c:pt idx="14">
                  <c:v>43241</c:v>
                </c:pt>
                <c:pt idx="15">
                  <c:v>43242</c:v>
                </c:pt>
                <c:pt idx="16">
                  <c:v>43243</c:v>
                </c:pt>
                <c:pt idx="17">
                  <c:v>43244</c:v>
                </c:pt>
                <c:pt idx="18">
                  <c:v>43245</c:v>
                </c:pt>
                <c:pt idx="19">
                  <c:v>43248</c:v>
                </c:pt>
                <c:pt idx="20">
                  <c:v>43249</c:v>
                </c:pt>
                <c:pt idx="21">
                  <c:v>43250</c:v>
                </c:pt>
                <c:pt idx="22">
                  <c:v>43251</c:v>
                </c:pt>
                <c:pt idx="23">
                  <c:v>43252</c:v>
                </c:pt>
                <c:pt idx="24">
                  <c:v>43255</c:v>
                </c:pt>
                <c:pt idx="25">
                  <c:v>43256</c:v>
                </c:pt>
                <c:pt idx="26">
                  <c:v>43257</c:v>
                </c:pt>
                <c:pt idx="27">
                  <c:v>43258</c:v>
                </c:pt>
                <c:pt idx="28">
                  <c:v>43259</c:v>
                </c:pt>
                <c:pt idx="29">
                  <c:v>43262</c:v>
                </c:pt>
                <c:pt idx="30">
                  <c:v>43263</c:v>
                </c:pt>
                <c:pt idx="31">
                  <c:v>43264</c:v>
                </c:pt>
                <c:pt idx="32">
                  <c:v>43265</c:v>
                </c:pt>
                <c:pt idx="33">
                  <c:v>43266</c:v>
                </c:pt>
                <c:pt idx="34">
                  <c:v>43269</c:v>
                </c:pt>
                <c:pt idx="35">
                  <c:v>43270</c:v>
                </c:pt>
                <c:pt idx="36">
                  <c:v>43271</c:v>
                </c:pt>
                <c:pt idx="37">
                  <c:v>43272</c:v>
                </c:pt>
                <c:pt idx="38">
                  <c:v>43273</c:v>
                </c:pt>
                <c:pt idx="39">
                  <c:v>43276</c:v>
                </c:pt>
                <c:pt idx="40">
                  <c:v>43277</c:v>
                </c:pt>
                <c:pt idx="41">
                  <c:v>43278</c:v>
                </c:pt>
                <c:pt idx="42">
                  <c:v>43279</c:v>
                </c:pt>
                <c:pt idx="43">
                  <c:v>43280</c:v>
                </c:pt>
                <c:pt idx="44">
                  <c:v>43283</c:v>
                </c:pt>
                <c:pt idx="45">
                  <c:v>43284</c:v>
                </c:pt>
                <c:pt idx="46">
                  <c:v>43285</c:v>
                </c:pt>
                <c:pt idx="47">
                  <c:v>43286</c:v>
                </c:pt>
                <c:pt idx="48">
                  <c:v>43287</c:v>
                </c:pt>
                <c:pt idx="49">
                  <c:v>43290</c:v>
                </c:pt>
                <c:pt idx="50">
                  <c:v>43291</c:v>
                </c:pt>
                <c:pt idx="51">
                  <c:v>43292</c:v>
                </c:pt>
                <c:pt idx="52">
                  <c:v>43293</c:v>
                </c:pt>
                <c:pt idx="53">
                  <c:v>43294</c:v>
                </c:pt>
                <c:pt idx="54">
                  <c:v>43297</c:v>
                </c:pt>
                <c:pt idx="55">
                  <c:v>43298</c:v>
                </c:pt>
                <c:pt idx="56">
                  <c:v>43299</c:v>
                </c:pt>
                <c:pt idx="57">
                  <c:v>43300</c:v>
                </c:pt>
                <c:pt idx="58">
                  <c:v>43301</c:v>
                </c:pt>
                <c:pt idx="59">
                  <c:v>43304</c:v>
                </c:pt>
                <c:pt idx="60">
                  <c:v>43305</c:v>
                </c:pt>
                <c:pt idx="61">
                  <c:v>43306</c:v>
                </c:pt>
                <c:pt idx="62">
                  <c:v>43307</c:v>
                </c:pt>
                <c:pt idx="63">
                  <c:v>43308</c:v>
                </c:pt>
                <c:pt idx="64">
                  <c:v>43311</c:v>
                </c:pt>
                <c:pt idx="65">
                  <c:v>43312</c:v>
                </c:pt>
                <c:pt idx="66">
                  <c:v>43313</c:v>
                </c:pt>
                <c:pt idx="67">
                  <c:v>43314</c:v>
                </c:pt>
                <c:pt idx="68">
                  <c:v>43315</c:v>
                </c:pt>
                <c:pt idx="69">
                  <c:v>43318</c:v>
                </c:pt>
                <c:pt idx="70">
                  <c:v>43319</c:v>
                </c:pt>
                <c:pt idx="71">
                  <c:v>43320</c:v>
                </c:pt>
                <c:pt idx="72">
                  <c:v>43321</c:v>
                </c:pt>
                <c:pt idx="73">
                  <c:v>43322</c:v>
                </c:pt>
                <c:pt idx="74">
                  <c:v>43325</c:v>
                </c:pt>
                <c:pt idx="75">
                  <c:v>43326</c:v>
                </c:pt>
                <c:pt idx="76">
                  <c:v>43327</c:v>
                </c:pt>
                <c:pt idx="77">
                  <c:v>43328</c:v>
                </c:pt>
                <c:pt idx="78">
                  <c:v>43329</c:v>
                </c:pt>
                <c:pt idx="79">
                  <c:v>43332</c:v>
                </c:pt>
                <c:pt idx="80">
                  <c:v>43333</c:v>
                </c:pt>
                <c:pt idx="81">
                  <c:v>43334</c:v>
                </c:pt>
                <c:pt idx="82">
                  <c:v>43335</c:v>
                </c:pt>
                <c:pt idx="83">
                  <c:v>43336</c:v>
                </c:pt>
                <c:pt idx="84">
                  <c:v>43339</c:v>
                </c:pt>
                <c:pt idx="85">
                  <c:v>43340</c:v>
                </c:pt>
                <c:pt idx="86">
                  <c:v>43341</c:v>
                </c:pt>
                <c:pt idx="87">
                  <c:v>43342</c:v>
                </c:pt>
                <c:pt idx="88">
                  <c:v>43343</c:v>
                </c:pt>
                <c:pt idx="89">
                  <c:v>43346</c:v>
                </c:pt>
                <c:pt idx="90">
                  <c:v>43347</c:v>
                </c:pt>
                <c:pt idx="91">
                  <c:v>43348</c:v>
                </c:pt>
                <c:pt idx="92">
                  <c:v>43349</c:v>
                </c:pt>
                <c:pt idx="93">
                  <c:v>43350</c:v>
                </c:pt>
                <c:pt idx="94">
                  <c:v>43353</c:v>
                </c:pt>
                <c:pt idx="95">
                  <c:v>43354</c:v>
                </c:pt>
                <c:pt idx="96">
                  <c:v>43355</c:v>
                </c:pt>
                <c:pt idx="97">
                  <c:v>43356</c:v>
                </c:pt>
                <c:pt idx="98">
                  <c:v>43357</c:v>
                </c:pt>
                <c:pt idx="99">
                  <c:v>43360</c:v>
                </c:pt>
                <c:pt idx="100">
                  <c:v>43361</c:v>
                </c:pt>
                <c:pt idx="101">
                  <c:v>43362</c:v>
                </c:pt>
                <c:pt idx="102">
                  <c:v>43363</c:v>
                </c:pt>
                <c:pt idx="103">
                  <c:v>43364</c:v>
                </c:pt>
                <c:pt idx="104">
                  <c:v>43367</c:v>
                </c:pt>
                <c:pt idx="105">
                  <c:v>43368</c:v>
                </c:pt>
                <c:pt idx="106">
                  <c:v>43369</c:v>
                </c:pt>
                <c:pt idx="107">
                  <c:v>43370</c:v>
                </c:pt>
                <c:pt idx="108">
                  <c:v>43371</c:v>
                </c:pt>
                <c:pt idx="109">
                  <c:v>43374</c:v>
                </c:pt>
                <c:pt idx="110">
                  <c:v>43375</c:v>
                </c:pt>
                <c:pt idx="111">
                  <c:v>43376</c:v>
                </c:pt>
                <c:pt idx="112">
                  <c:v>43377</c:v>
                </c:pt>
                <c:pt idx="113">
                  <c:v>43378</c:v>
                </c:pt>
                <c:pt idx="114">
                  <c:v>43381</c:v>
                </c:pt>
                <c:pt idx="115">
                  <c:v>43382</c:v>
                </c:pt>
                <c:pt idx="116">
                  <c:v>43383</c:v>
                </c:pt>
                <c:pt idx="117">
                  <c:v>43384</c:v>
                </c:pt>
                <c:pt idx="118">
                  <c:v>43385</c:v>
                </c:pt>
                <c:pt idx="119">
                  <c:v>43388</c:v>
                </c:pt>
                <c:pt idx="120">
                  <c:v>43389</c:v>
                </c:pt>
                <c:pt idx="121">
                  <c:v>43390</c:v>
                </c:pt>
                <c:pt idx="122">
                  <c:v>43391</c:v>
                </c:pt>
                <c:pt idx="123">
                  <c:v>43392</c:v>
                </c:pt>
                <c:pt idx="124">
                  <c:v>43395</c:v>
                </c:pt>
                <c:pt idx="125">
                  <c:v>43396</c:v>
                </c:pt>
                <c:pt idx="126">
                  <c:v>43397</c:v>
                </c:pt>
                <c:pt idx="127">
                  <c:v>43398</c:v>
                </c:pt>
                <c:pt idx="128">
                  <c:v>43399</c:v>
                </c:pt>
                <c:pt idx="129">
                  <c:v>43402</c:v>
                </c:pt>
                <c:pt idx="130">
                  <c:v>43403</c:v>
                </c:pt>
                <c:pt idx="131">
                  <c:v>43404</c:v>
                </c:pt>
                <c:pt idx="132">
                  <c:v>43405</c:v>
                </c:pt>
                <c:pt idx="133">
                  <c:v>43406</c:v>
                </c:pt>
                <c:pt idx="134">
                  <c:v>43409</c:v>
                </c:pt>
                <c:pt idx="135">
                  <c:v>43410</c:v>
                </c:pt>
                <c:pt idx="136">
                  <c:v>43411</c:v>
                </c:pt>
                <c:pt idx="137">
                  <c:v>43412</c:v>
                </c:pt>
                <c:pt idx="138">
                  <c:v>43413</c:v>
                </c:pt>
                <c:pt idx="139">
                  <c:v>43416</c:v>
                </c:pt>
                <c:pt idx="140">
                  <c:v>43417</c:v>
                </c:pt>
                <c:pt idx="141">
                  <c:v>43418</c:v>
                </c:pt>
                <c:pt idx="142">
                  <c:v>43419</c:v>
                </c:pt>
                <c:pt idx="143">
                  <c:v>43420</c:v>
                </c:pt>
                <c:pt idx="144">
                  <c:v>43423</c:v>
                </c:pt>
                <c:pt idx="145">
                  <c:v>43424</c:v>
                </c:pt>
                <c:pt idx="146">
                  <c:v>43425</c:v>
                </c:pt>
                <c:pt idx="147">
                  <c:v>43426</c:v>
                </c:pt>
                <c:pt idx="148">
                  <c:v>43427</c:v>
                </c:pt>
                <c:pt idx="149">
                  <c:v>43430</c:v>
                </c:pt>
                <c:pt idx="150">
                  <c:v>43431</c:v>
                </c:pt>
                <c:pt idx="151">
                  <c:v>43432</c:v>
                </c:pt>
                <c:pt idx="152">
                  <c:v>43433</c:v>
                </c:pt>
                <c:pt idx="153">
                  <c:v>43434</c:v>
                </c:pt>
                <c:pt idx="154">
                  <c:v>43437</c:v>
                </c:pt>
                <c:pt idx="155">
                  <c:v>43438</c:v>
                </c:pt>
                <c:pt idx="156">
                  <c:v>43439</c:v>
                </c:pt>
                <c:pt idx="157">
                  <c:v>43440</c:v>
                </c:pt>
                <c:pt idx="158">
                  <c:v>43441</c:v>
                </c:pt>
                <c:pt idx="159">
                  <c:v>43444</c:v>
                </c:pt>
                <c:pt idx="160">
                  <c:v>43445</c:v>
                </c:pt>
                <c:pt idx="161">
                  <c:v>43446</c:v>
                </c:pt>
                <c:pt idx="162">
                  <c:v>43447</c:v>
                </c:pt>
                <c:pt idx="163">
                  <c:v>43448</c:v>
                </c:pt>
                <c:pt idx="164">
                  <c:v>43451</c:v>
                </c:pt>
                <c:pt idx="165">
                  <c:v>43452</c:v>
                </c:pt>
                <c:pt idx="166">
                  <c:v>43453</c:v>
                </c:pt>
                <c:pt idx="167">
                  <c:v>43454</c:v>
                </c:pt>
                <c:pt idx="168">
                  <c:v>43455</c:v>
                </c:pt>
                <c:pt idx="169">
                  <c:v>43458</c:v>
                </c:pt>
                <c:pt idx="170">
                  <c:v>43459</c:v>
                </c:pt>
                <c:pt idx="171">
                  <c:v>43460</c:v>
                </c:pt>
                <c:pt idx="172">
                  <c:v>43461</c:v>
                </c:pt>
                <c:pt idx="173">
                  <c:v>43462</c:v>
                </c:pt>
                <c:pt idx="174">
                  <c:v>43465</c:v>
                </c:pt>
                <c:pt idx="175">
                  <c:v>43466</c:v>
                </c:pt>
                <c:pt idx="176">
                  <c:v>43467</c:v>
                </c:pt>
                <c:pt idx="177">
                  <c:v>43468</c:v>
                </c:pt>
                <c:pt idx="178">
                  <c:v>43469</c:v>
                </c:pt>
                <c:pt idx="179">
                  <c:v>43472</c:v>
                </c:pt>
                <c:pt idx="180">
                  <c:v>43473</c:v>
                </c:pt>
                <c:pt idx="181">
                  <c:v>43474</c:v>
                </c:pt>
                <c:pt idx="182">
                  <c:v>43475</c:v>
                </c:pt>
                <c:pt idx="183">
                  <c:v>43476</c:v>
                </c:pt>
                <c:pt idx="184">
                  <c:v>43479</c:v>
                </c:pt>
                <c:pt idx="185">
                  <c:v>43480</c:v>
                </c:pt>
                <c:pt idx="186">
                  <c:v>43481</c:v>
                </c:pt>
                <c:pt idx="187">
                  <c:v>43482</c:v>
                </c:pt>
                <c:pt idx="188">
                  <c:v>43483</c:v>
                </c:pt>
                <c:pt idx="189">
                  <c:v>43486</c:v>
                </c:pt>
                <c:pt idx="190">
                  <c:v>43487</c:v>
                </c:pt>
                <c:pt idx="191">
                  <c:v>43488</c:v>
                </c:pt>
                <c:pt idx="192">
                  <c:v>43489</c:v>
                </c:pt>
                <c:pt idx="193">
                  <c:v>43490</c:v>
                </c:pt>
                <c:pt idx="194">
                  <c:v>43493</c:v>
                </c:pt>
                <c:pt idx="195">
                  <c:v>43494</c:v>
                </c:pt>
                <c:pt idx="196">
                  <c:v>43495</c:v>
                </c:pt>
                <c:pt idx="197">
                  <c:v>43496</c:v>
                </c:pt>
                <c:pt idx="198">
                  <c:v>43497</c:v>
                </c:pt>
                <c:pt idx="199">
                  <c:v>43500</c:v>
                </c:pt>
                <c:pt idx="200">
                  <c:v>43501</c:v>
                </c:pt>
                <c:pt idx="201">
                  <c:v>43502</c:v>
                </c:pt>
                <c:pt idx="202">
                  <c:v>43503</c:v>
                </c:pt>
                <c:pt idx="203">
                  <c:v>43504</c:v>
                </c:pt>
                <c:pt idx="204">
                  <c:v>43507</c:v>
                </c:pt>
                <c:pt idx="205">
                  <c:v>43508</c:v>
                </c:pt>
                <c:pt idx="206">
                  <c:v>43509</c:v>
                </c:pt>
                <c:pt idx="207">
                  <c:v>43510</c:v>
                </c:pt>
                <c:pt idx="208">
                  <c:v>43511</c:v>
                </c:pt>
                <c:pt idx="209">
                  <c:v>43514</c:v>
                </c:pt>
                <c:pt idx="210">
                  <c:v>43515</c:v>
                </c:pt>
                <c:pt idx="211">
                  <c:v>43516</c:v>
                </c:pt>
                <c:pt idx="212">
                  <c:v>43517</c:v>
                </c:pt>
                <c:pt idx="213">
                  <c:v>43518</c:v>
                </c:pt>
                <c:pt idx="214">
                  <c:v>43521</c:v>
                </c:pt>
                <c:pt idx="215">
                  <c:v>43522</c:v>
                </c:pt>
                <c:pt idx="216">
                  <c:v>43523</c:v>
                </c:pt>
                <c:pt idx="217">
                  <c:v>43524</c:v>
                </c:pt>
                <c:pt idx="218">
                  <c:v>43525</c:v>
                </c:pt>
                <c:pt idx="219">
                  <c:v>43528</c:v>
                </c:pt>
                <c:pt idx="220">
                  <c:v>43529</c:v>
                </c:pt>
                <c:pt idx="221">
                  <c:v>43530</c:v>
                </c:pt>
                <c:pt idx="222">
                  <c:v>43531</c:v>
                </c:pt>
                <c:pt idx="223">
                  <c:v>43532</c:v>
                </c:pt>
                <c:pt idx="224">
                  <c:v>43535</c:v>
                </c:pt>
                <c:pt idx="225">
                  <c:v>43536</c:v>
                </c:pt>
                <c:pt idx="226">
                  <c:v>43537</c:v>
                </c:pt>
                <c:pt idx="227">
                  <c:v>43538</c:v>
                </c:pt>
                <c:pt idx="228">
                  <c:v>43539</c:v>
                </c:pt>
                <c:pt idx="229">
                  <c:v>43542</c:v>
                </c:pt>
                <c:pt idx="230">
                  <c:v>43543</c:v>
                </c:pt>
                <c:pt idx="231">
                  <c:v>43544</c:v>
                </c:pt>
                <c:pt idx="232">
                  <c:v>43545</c:v>
                </c:pt>
                <c:pt idx="233">
                  <c:v>43546</c:v>
                </c:pt>
                <c:pt idx="234">
                  <c:v>43549</c:v>
                </c:pt>
                <c:pt idx="235">
                  <c:v>43550</c:v>
                </c:pt>
                <c:pt idx="236">
                  <c:v>43551</c:v>
                </c:pt>
                <c:pt idx="237">
                  <c:v>43552</c:v>
                </c:pt>
                <c:pt idx="238">
                  <c:v>43553</c:v>
                </c:pt>
                <c:pt idx="239">
                  <c:v>43556</c:v>
                </c:pt>
                <c:pt idx="240">
                  <c:v>43557</c:v>
                </c:pt>
                <c:pt idx="241">
                  <c:v>43558</c:v>
                </c:pt>
                <c:pt idx="242">
                  <c:v>43559</c:v>
                </c:pt>
                <c:pt idx="243">
                  <c:v>43560</c:v>
                </c:pt>
                <c:pt idx="244">
                  <c:v>43563</c:v>
                </c:pt>
                <c:pt idx="245">
                  <c:v>43564</c:v>
                </c:pt>
                <c:pt idx="246">
                  <c:v>43565</c:v>
                </c:pt>
                <c:pt idx="247">
                  <c:v>43566</c:v>
                </c:pt>
                <c:pt idx="248">
                  <c:v>43567</c:v>
                </c:pt>
                <c:pt idx="249">
                  <c:v>43570</c:v>
                </c:pt>
                <c:pt idx="250">
                  <c:v>43571</c:v>
                </c:pt>
                <c:pt idx="251">
                  <c:v>43572</c:v>
                </c:pt>
                <c:pt idx="252">
                  <c:v>43573</c:v>
                </c:pt>
                <c:pt idx="253">
                  <c:v>43574</c:v>
                </c:pt>
                <c:pt idx="254">
                  <c:v>43577</c:v>
                </c:pt>
                <c:pt idx="255">
                  <c:v>43578</c:v>
                </c:pt>
                <c:pt idx="256">
                  <c:v>43579</c:v>
                </c:pt>
                <c:pt idx="257">
                  <c:v>43580</c:v>
                </c:pt>
                <c:pt idx="258">
                  <c:v>43581</c:v>
                </c:pt>
                <c:pt idx="259">
                  <c:v>43584</c:v>
                </c:pt>
                <c:pt idx="260">
                  <c:v>43585</c:v>
                </c:pt>
                <c:pt idx="261">
                  <c:v>43586</c:v>
                </c:pt>
                <c:pt idx="262">
                  <c:v>43587</c:v>
                </c:pt>
                <c:pt idx="263">
                  <c:v>43588</c:v>
                </c:pt>
                <c:pt idx="264">
                  <c:v>43591</c:v>
                </c:pt>
                <c:pt idx="265">
                  <c:v>43592</c:v>
                </c:pt>
                <c:pt idx="266">
                  <c:v>43593</c:v>
                </c:pt>
                <c:pt idx="267">
                  <c:v>43594</c:v>
                </c:pt>
                <c:pt idx="268">
                  <c:v>43595</c:v>
                </c:pt>
                <c:pt idx="269">
                  <c:v>43598</c:v>
                </c:pt>
                <c:pt idx="270">
                  <c:v>43599</c:v>
                </c:pt>
                <c:pt idx="271">
                  <c:v>43600</c:v>
                </c:pt>
                <c:pt idx="272">
                  <c:v>43601</c:v>
                </c:pt>
                <c:pt idx="273">
                  <c:v>43602</c:v>
                </c:pt>
                <c:pt idx="274">
                  <c:v>43605</c:v>
                </c:pt>
                <c:pt idx="275">
                  <c:v>43606</c:v>
                </c:pt>
                <c:pt idx="276">
                  <c:v>43607</c:v>
                </c:pt>
                <c:pt idx="277">
                  <c:v>43608</c:v>
                </c:pt>
                <c:pt idx="278">
                  <c:v>43609</c:v>
                </c:pt>
                <c:pt idx="279">
                  <c:v>43612</c:v>
                </c:pt>
                <c:pt idx="280">
                  <c:v>43613</c:v>
                </c:pt>
                <c:pt idx="281">
                  <c:v>43614</c:v>
                </c:pt>
                <c:pt idx="282">
                  <c:v>43615</c:v>
                </c:pt>
                <c:pt idx="283">
                  <c:v>43616</c:v>
                </c:pt>
                <c:pt idx="284">
                  <c:v>43619</c:v>
                </c:pt>
                <c:pt idx="285">
                  <c:v>43620</c:v>
                </c:pt>
                <c:pt idx="286">
                  <c:v>43621</c:v>
                </c:pt>
                <c:pt idx="287">
                  <c:v>43622</c:v>
                </c:pt>
                <c:pt idx="288">
                  <c:v>43623</c:v>
                </c:pt>
                <c:pt idx="289">
                  <c:v>43626</c:v>
                </c:pt>
                <c:pt idx="290">
                  <c:v>43627</c:v>
                </c:pt>
                <c:pt idx="291">
                  <c:v>43628</c:v>
                </c:pt>
                <c:pt idx="292">
                  <c:v>43629</c:v>
                </c:pt>
                <c:pt idx="293">
                  <c:v>43630</c:v>
                </c:pt>
                <c:pt idx="294">
                  <c:v>43633</c:v>
                </c:pt>
                <c:pt idx="295">
                  <c:v>43634</c:v>
                </c:pt>
                <c:pt idx="296">
                  <c:v>43635</c:v>
                </c:pt>
                <c:pt idx="297">
                  <c:v>43636</c:v>
                </c:pt>
              </c:numCache>
            </c:numRef>
          </c:cat>
          <c:val>
            <c:numRef>
              <c:f>Sheet3!$D$7:$D$289</c:f>
              <c:numCache>
                <c:formatCode>General</c:formatCode>
                <c:ptCount val="283"/>
                <c:pt idx="0">
                  <c:v>1069.45</c:v>
                </c:pt>
                <c:pt idx="1">
                  <c:v>1076.0999999999999</c:v>
                </c:pt>
                <c:pt idx="2">
                  <c:v>1076.25</c:v>
                </c:pt>
                <c:pt idx="3">
                  <c:v>1077.1500000000001</c:v>
                </c:pt>
                <c:pt idx="4">
                  <c:v>1078.03</c:v>
                </c:pt>
                <c:pt idx="5">
                  <c:v>1076.5999999999999</c:v>
                </c:pt>
                <c:pt idx="6">
                  <c:v>1080.9000000000001</c:v>
                </c:pt>
                <c:pt idx="7">
                  <c:v>1072.95</c:v>
                </c:pt>
                <c:pt idx="8">
                  <c:v>1069.4000000000001</c:v>
                </c:pt>
                <c:pt idx="9">
                  <c:v>1067.94</c:v>
                </c:pt>
                <c:pt idx="10">
                  <c:v>1073.8</c:v>
                </c:pt>
                <c:pt idx="11">
                  <c:v>1077.9000000000001</c:v>
                </c:pt>
                <c:pt idx="12">
                  <c:v>1081.0999999999999</c:v>
                </c:pt>
                <c:pt idx="13">
                  <c:v>1077.6300000000001</c:v>
                </c:pt>
                <c:pt idx="14">
                  <c:v>1085.4000000000001</c:v>
                </c:pt>
                <c:pt idx="15">
                  <c:v>1076.54</c:v>
                </c:pt>
                <c:pt idx="16">
                  <c:v>1080.49</c:v>
                </c:pt>
                <c:pt idx="17">
                  <c:v>1079.5999999999999</c:v>
                </c:pt>
                <c:pt idx="18">
                  <c:v>1077.9100000000001</c:v>
                </c:pt>
                <c:pt idx="19">
                  <c:v>1074</c:v>
                </c:pt>
                <c:pt idx="20">
                  <c:v>1076.71</c:v>
                </c:pt>
                <c:pt idx="21">
                  <c:v>1080.8800000000001</c:v>
                </c:pt>
                <c:pt idx="22">
                  <c:v>1077.24</c:v>
                </c:pt>
                <c:pt idx="23">
                  <c:v>1074.95</c:v>
                </c:pt>
                <c:pt idx="24">
                  <c:v>1071.96</c:v>
                </c:pt>
                <c:pt idx="25">
                  <c:v>1070.8800000000001</c:v>
                </c:pt>
                <c:pt idx="26">
                  <c:v>1066.5999999999999</c:v>
                </c:pt>
                <c:pt idx="27">
                  <c:v>1068.95</c:v>
                </c:pt>
                <c:pt idx="28">
                  <c:v>1075.8800000000001</c:v>
                </c:pt>
                <c:pt idx="29">
                  <c:v>1075.1400000000001</c:v>
                </c:pt>
                <c:pt idx="30">
                  <c:v>1077.1099999999999</c:v>
                </c:pt>
                <c:pt idx="31">
                  <c:v>1085.99</c:v>
                </c:pt>
                <c:pt idx="32">
                  <c:v>1082.9000000000001</c:v>
                </c:pt>
                <c:pt idx="33">
                  <c:v>1097.81</c:v>
                </c:pt>
                <c:pt idx="34">
                  <c:v>1104.9000000000001</c:v>
                </c:pt>
                <c:pt idx="35">
                  <c:v>1109.1600000000001</c:v>
                </c:pt>
                <c:pt idx="36">
                  <c:v>1105.1500000000001</c:v>
                </c:pt>
                <c:pt idx="37">
                  <c:v>1112.43</c:v>
                </c:pt>
                <c:pt idx="38">
                  <c:v>1107.53</c:v>
                </c:pt>
                <c:pt idx="39">
                  <c:v>1116.96</c:v>
                </c:pt>
                <c:pt idx="40">
                  <c:v>1114.8</c:v>
                </c:pt>
                <c:pt idx="41">
                  <c:v>1117.71</c:v>
                </c:pt>
                <c:pt idx="42">
                  <c:v>1123.9000000000001</c:v>
                </c:pt>
                <c:pt idx="43">
                  <c:v>1114.67</c:v>
                </c:pt>
                <c:pt idx="44">
                  <c:v>1120.01</c:v>
                </c:pt>
                <c:pt idx="45">
                  <c:v>1118.8</c:v>
                </c:pt>
                <c:pt idx="46">
                  <c:v>1114.6600000000001</c:v>
                </c:pt>
                <c:pt idx="47">
                  <c:v>1118.44</c:v>
                </c:pt>
                <c:pt idx="48">
                  <c:v>1115.8599999999999</c:v>
                </c:pt>
                <c:pt idx="49">
                  <c:v>1112.07</c:v>
                </c:pt>
                <c:pt idx="50">
                  <c:v>1116.3599999999999</c:v>
                </c:pt>
                <c:pt idx="51">
                  <c:v>1120.2</c:v>
                </c:pt>
                <c:pt idx="52">
                  <c:v>1126</c:v>
                </c:pt>
                <c:pt idx="53">
                  <c:v>1123.3599999999999</c:v>
                </c:pt>
                <c:pt idx="54">
                  <c:v>1129.0899999999999</c:v>
                </c:pt>
                <c:pt idx="55">
                  <c:v>1124.0999999999999</c:v>
                </c:pt>
                <c:pt idx="56">
                  <c:v>1132.3499999999999</c:v>
                </c:pt>
                <c:pt idx="57">
                  <c:v>1133.2</c:v>
                </c:pt>
                <c:pt idx="58">
                  <c:v>1133.75</c:v>
                </c:pt>
                <c:pt idx="59">
                  <c:v>1131.22</c:v>
                </c:pt>
                <c:pt idx="60">
                  <c:v>1135.2</c:v>
                </c:pt>
                <c:pt idx="61">
                  <c:v>1126.18</c:v>
                </c:pt>
                <c:pt idx="62">
                  <c:v>1119.51</c:v>
                </c:pt>
                <c:pt idx="63">
                  <c:v>1118.1099999999999</c:v>
                </c:pt>
                <c:pt idx="64">
                  <c:v>1120.33</c:v>
                </c:pt>
                <c:pt idx="65">
                  <c:v>1118.73</c:v>
                </c:pt>
                <c:pt idx="66">
                  <c:v>1120.8599999999999</c:v>
                </c:pt>
                <c:pt idx="67">
                  <c:v>1126.1300000000001</c:v>
                </c:pt>
                <c:pt idx="68">
                  <c:v>1127.7</c:v>
                </c:pt>
                <c:pt idx="69">
                  <c:v>1123.8399999999999</c:v>
                </c:pt>
                <c:pt idx="70">
                  <c:v>1123.71</c:v>
                </c:pt>
                <c:pt idx="71">
                  <c:v>1119.95</c:v>
                </c:pt>
                <c:pt idx="72">
                  <c:v>1116.93</c:v>
                </c:pt>
                <c:pt idx="73">
                  <c:v>1129.01</c:v>
                </c:pt>
                <c:pt idx="74">
                  <c:v>1134.01</c:v>
                </c:pt>
                <c:pt idx="75">
                  <c:v>1128.03</c:v>
                </c:pt>
                <c:pt idx="76">
                  <c:v>1132.19</c:v>
                </c:pt>
                <c:pt idx="77">
                  <c:v>1130</c:v>
                </c:pt>
                <c:pt idx="78">
                  <c:v>1124.93</c:v>
                </c:pt>
                <c:pt idx="79">
                  <c:v>1123.2</c:v>
                </c:pt>
                <c:pt idx="80">
                  <c:v>1118.6500000000001</c:v>
                </c:pt>
                <c:pt idx="81">
                  <c:v>1119.06</c:v>
                </c:pt>
                <c:pt idx="82">
                  <c:v>1121.4000000000001</c:v>
                </c:pt>
                <c:pt idx="83">
                  <c:v>1118.92</c:v>
                </c:pt>
                <c:pt idx="84">
                  <c:v>1113.9000000000001</c:v>
                </c:pt>
                <c:pt idx="85">
                  <c:v>1109.74</c:v>
                </c:pt>
                <c:pt idx="86">
                  <c:v>1110.3</c:v>
                </c:pt>
                <c:pt idx="87">
                  <c:v>1108.74</c:v>
                </c:pt>
                <c:pt idx="88">
                  <c:v>1113.07</c:v>
                </c:pt>
                <c:pt idx="89">
                  <c:v>1110.3900000000001</c:v>
                </c:pt>
                <c:pt idx="90">
                  <c:v>1115.02</c:v>
                </c:pt>
                <c:pt idx="91">
                  <c:v>1121.05</c:v>
                </c:pt>
                <c:pt idx="92">
                  <c:v>1123.8</c:v>
                </c:pt>
                <c:pt idx="93">
                  <c:v>1122.81</c:v>
                </c:pt>
                <c:pt idx="94">
                  <c:v>1128.45</c:v>
                </c:pt>
                <c:pt idx="95">
                  <c:v>1125.32</c:v>
                </c:pt>
                <c:pt idx="96">
                  <c:v>1128.5</c:v>
                </c:pt>
                <c:pt idx="97">
                  <c:v>1122.43</c:v>
                </c:pt>
                <c:pt idx="98">
                  <c:v>1116.83</c:v>
                </c:pt>
                <c:pt idx="99">
                  <c:v>1126.78</c:v>
                </c:pt>
                <c:pt idx="100">
                  <c:v>1123.3</c:v>
                </c:pt>
                <c:pt idx="101">
                  <c:v>1120.78</c:v>
                </c:pt>
                <c:pt idx="102">
                  <c:v>1120.52</c:v>
                </c:pt>
                <c:pt idx="103">
                  <c:v>1115.68</c:v>
                </c:pt>
                <c:pt idx="104">
                  <c:v>1120.4000000000001</c:v>
                </c:pt>
                <c:pt idx="105">
                  <c:v>1119.3900000000001</c:v>
                </c:pt>
                <c:pt idx="106">
                  <c:v>1117.56</c:v>
                </c:pt>
                <c:pt idx="107">
                  <c:v>1112.7</c:v>
                </c:pt>
                <c:pt idx="108">
                  <c:v>1109.3</c:v>
                </c:pt>
                <c:pt idx="109">
                  <c:v>1111.7</c:v>
                </c:pt>
                <c:pt idx="110">
                  <c:v>1119.1300000000001</c:v>
                </c:pt>
                <c:pt idx="111">
                  <c:v>1118.47</c:v>
                </c:pt>
                <c:pt idx="112">
                  <c:v>1129.82</c:v>
                </c:pt>
                <c:pt idx="113">
                  <c:v>1130.5</c:v>
                </c:pt>
                <c:pt idx="114">
                  <c:v>1132.4000000000001</c:v>
                </c:pt>
                <c:pt idx="115">
                  <c:v>1135.03</c:v>
                </c:pt>
                <c:pt idx="116">
                  <c:v>1133.6500000000001</c:v>
                </c:pt>
                <c:pt idx="117">
                  <c:v>1144.31</c:v>
                </c:pt>
                <c:pt idx="118">
                  <c:v>1131.27</c:v>
                </c:pt>
                <c:pt idx="119">
                  <c:v>1134.45</c:v>
                </c:pt>
                <c:pt idx="120">
                  <c:v>1127.99</c:v>
                </c:pt>
                <c:pt idx="121">
                  <c:v>1126.75</c:v>
                </c:pt>
                <c:pt idx="122">
                  <c:v>1135.03</c:v>
                </c:pt>
                <c:pt idx="123">
                  <c:v>1132.0899999999999</c:v>
                </c:pt>
                <c:pt idx="124">
                  <c:v>1128.69</c:v>
                </c:pt>
                <c:pt idx="125">
                  <c:v>1137.46</c:v>
                </c:pt>
                <c:pt idx="126">
                  <c:v>1132.08</c:v>
                </c:pt>
                <c:pt idx="127">
                  <c:v>1138.1099999999999</c:v>
                </c:pt>
                <c:pt idx="128">
                  <c:v>1141.8499999999999</c:v>
                </c:pt>
                <c:pt idx="129">
                  <c:v>1141.2</c:v>
                </c:pt>
                <c:pt idx="130">
                  <c:v>1139.1600000000001</c:v>
                </c:pt>
                <c:pt idx="131">
                  <c:v>1139.82</c:v>
                </c:pt>
                <c:pt idx="132">
                  <c:v>1138.28</c:v>
                </c:pt>
                <c:pt idx="133">
                  <c:v>1121.97</c:v>
                </c:pt>
                <c:pt idx="134">
                  <c:v>1123.4000000000001</c:v>
                </c:pt>
                <c:pt idx="135">
                  <c:v>1123.67</c:v>
                </c:pt>
                <c:pt idx="136">
                  <c:v>1123.24</c:v>
                </c:pt>
                <c:pt idx="137">
                  <c:v>1116.6600000000001</c:v>
                </c:pt>
                <c:pt idx="138">
                  <c:v>1128.1300000000001</c:v>
                </c:pt>
                <c:pt idx="139">
                  <c:v>1133.82</c:v>
                </c:pt>
                <c:pt idx="140">
                  <c:v>1133.18</c:v>
                </c:pt>
                <c:pt idx="141">
                  <c:v>1134.2</c:v>
                </c:pt>
                <c:pt idx="142">
                  <c:v>1129.1500000000001</c:v>
                </c:pt>
                <c:pt idx="143">
                  <c:v>1128.5999999999999</c:v>
                </c:pt>
                <c:pt idx="144">
                  <c:v>1128.55</c:v>
                </c:pt>
                <c:pt idx="145">
                  <c:v>1125.78</c:v>
                </c:pt>
                <c:pt idx="146">
                  <c:v>1131.0999999999999</c:v>
                </c:pt>
                <c:pt idx="147">
                  <c:v>1129.1300000000001</c:v>
                </c:pt>
                <c:pt idx="148">
                  <c:v>1130.45</c:v>
                </c:pt>
                <c:pt idx="149">
                  <c:v>1128.8800000000001</c:v>
                </c:pt>
                <c:pt idx="150">
                  <c:v>1129.32</c:v>
                </c:pt>
                <c:pt idx="151">
                  <c:v>1126.6500000000001</c:v>
                </c:pt>
                <c:pt idx="152">
                  <c:v>1119.4000000000001</c:v>
                </c:pt>
                <c:pt idx="153">
                  <c:v>1120.75</c:v>
                </c:pt>
                <c:pt idx="154">
                  <c:v>1110.53</c:v>
                </c:pt>
                <c:pt idx="155">
                  <c:v>1105.45</c:v>
                </c:pt>
                <c:pt idx="156">
                  <c:v>1114</c:v>
                </c:pt>
                <c:pt idx="157">
                  <c:v>1120.82</c:v>
                </c:pt>
                <c:pt idx="158">
                  <c:v>1119.69</c:v>
                </c:pt>
                <c:pt idx="159">
                  <c:v>1126.72</c:v>
                </c:pt>
                <c:pt idx="160">
                  <c:v>1129.92</c:v>
                </c:pt>
                <c:pt idx="161">
                  <c:v>1128.75</c:v>
                </c:pt>
                <c:pt idx="162">
                  <c:v>1123.32</c:v>
                </c:pt>
                <c:pt idx="163">
                  <c:v>1130.75</c:v>
                </c:pt>
                <c:pt idx="164">
                  <c:v>1131.49</c:v>
                </c:pt>
                <c:pt idx="165">
                  <c:v>1129.97</c:v>
                </c:pt>
                <c:pt idx="166">
                  <c:v>1123.44</c:v>
                </c:pt>
                <c:pt idx="167">
                  <c:v>1127.68</c:v>
                </c:pt>
                <c:pt idx="168">
                  <c:v>1122.9000000000001</c:v>
                </c:pt>
                <c:pt idx="169">
                  <c:v>1125.07</c:v>
                </c:pt>
                <c:pt idx="170">
                  <c:v>1125.73</c:v>
                </c:pt>
                <c:pt idx="171">
                  <c:v>1125.22</c:v>
                </c:pt>
                <c:pt idx="172">
                  <c:v>1120.32</c:v>
                </c:pt>
                <c:pt idx="173">
                  <c:v>1115.8399999999999</c:v>
                </c:pt>
                <c:pt idx="174">
                  <c:v>1110.95</c:v>
                </c:pt>
                <c:pt idx="175">
                  <c:v>1113.9000000000001</c:v>
                </c:pt>
                <c:pt idx="176">
                  <c:v>1119.29</c:v>
                </c:pt>
                <c:pt idx="177">
                  <c:v>1127.8900000000001</c:v>
                </c:pt>
                <c:pt idx="178">
                  <c:v>1124.45</c:v>
                </c:pt>
                <c:pt idx="179">
                  <c:v>1118.7</c:v>
                </c:pt>
                <c:pt idx="180">
                  <c:v>1123.8900000000001</c:v>
                </c:pt>
                <c:pt idx="181">
                  <c:v>1122.28</c:v>
                </c:pt>
                <c:pt idx="182">
                  <c:v>1118.5999999999999</c:v>
                </c:pt>
                <c:pt idx="183">
                  <c:v>1116.3599999999999</c:v>
                </c:pt>
                <c:pt idx="184">
                  <c:v>1123.3</c:v>
                </c:pt>
                <c:pt idx="185">
                  <c:v>1120.81</c:v>
                </c:pt>
                <c:pt idx="186">
                  <c:v>1120.1500000000001</c:v>
                </c:pt>
                <c:pt idx="187">
                  <c:v>1122.45</c:v>
                </c:pt>
                <c:pt idx="188">
                  <c:v>1121.83</c:v>
                </c:pt>
                <c:pt idx="189">
                  <c:v>1128.07</c:v>
                </c:pt>
                <c:pt idx="190">
                  <c:v>1130.9000000000001</c:v>
                </c:pt>
                <c:pt idx="191">
                  <c:v>1127.43</c:v>
                </c:pt>
                <c:pt idx="192">
                  <c:v>1128.6500000000001</c:v>
                </c:pt>
                <c:pt idx="193">
                  <c:v>1121.25</c:v>
                </c:pt>
                <c:pt idx="194">
                  <c:v>1117.9000000000001</c:v>
                </c:pt>
                <c:pt idx="195">
                  <c:v>1116.3800000000001</c:v>
                </c:pt>
                <c:pt idx="196">
                  <c:v>1116.4000000000001</c:v>
                </c:pt>
                <c:pt idx="197">
                  <c:v>1112.72</c:v>
                </c:pt>
                <c:pt idx="198">
                  <c:v>1119.01</c:v>
                </c:pt>
                <c:pt idx="199">
                  <c:v>1120.79</c:v>
                </c:pt>
                <c:pt idx="200">
                  <c:v>1122.02</c:v>
                </c:pt>
                <c:pt idx="201">
                  <c:v>1120.26</c:v>
                </c:pt>
                <c:pt idx="202">
                  <c:v>1124.1400000000001</c:v>
                </c:pt>
                <c:pt idx="203">
                  <c:v>1123.75</c:v>
                </c:pt>
                <c:pt idx="204">
                  <c:v>1124.6500000000001</c:v>
                </c:pt>
                <c:pt idx="205">
                  <c:v>1123.8499999999999</c:v>
                </c:pt>
                <c:pt idx="206">
                  <c:v>1121.73</c:v>
                </c:pt>
                <c:pt idx="207">
                  <c:v>1125.25</c:v>
                </c:pt>
                <c:pt idx="208">
                  <c:v>1128.7</c:v>
                </c:pt>
                <c:pt idx="209">
                  <c:v>1125.68</c:v>
                </c:pt>
                <c:pt idx="210">
                  <c:v>1128.29</c:v>
                </c:pt>
                <c:pt idx="211">
                  <c:v>1123.6300000000001</c:v>
                </c:pt>
                <c:pt idx="212">
                  <c:v>1125.28</c:v>
                </c:pt>
                <c:pt idx="213">
                  <c:v>1125.23</c:v>
                </c:pt>
                <c:pt idx="214">
                  <c:v>1121.02</c:v>
                </c:pt>
                <c:pt idx="215">
                  <c:v>1118.6500000000001</c:v>
                </c:pt>
                <c:pt idx="216">
                  <c:v>1118.8599999999999</c:v>
                </c:pt>
                <c:pt idx="217">
                  <c:v>1124.44</c:v>
                </c:pt>
                <c:pt idx="218">
                  <c:v>1124.8699999999999</c:v>
                </c:pt>
                <c:pt idx="219">
                  <c:v>1125.1400000000001</c:v>
                </c:pt>
                <c:pt idx="220">
                  <c:v>1125.4000000000001</c:v>
                </c:pt>
                <c:pt idx="221">
                  <c:v>1128.9000000000001</c:v>
                </c:pt>
                <c:pt idx="222">
                  <c:v>1129</c:v>
                </c:pt>
                <c:pt idx="223">
                  <c:v>1136.2</c:v>
                </c:pt>
                <c:pt idx="224">
                  <c:v>1133.6300000000001</c:v>
                </c:pt>
                <c:pt idx="225">
                  <c:v>1129.75</c:v>
                </c:pt>
                <c:pt idx="226">
                  <c:v>1132.7</c:v>
                </c:pt>
                <c:pt idx="227">
                  <c:v>1134.9000000000001</c:v>
                </c:pt>
                <c:pt idx="228">
                  <c:v>1137.1400000000001</c:v>
                </c:pt>
                <c:pt idx="229">
                  <c:v>1132.1400000000001</c:v>
                </c:pt>
                <c:pt idx="230">
                  <c:v>1130.72</c:v>
                </c:pt>
                <c:pt idx="231">
                  <c:v>1130.4100000000001</c:v>
                </c:pt>
                <c:pt idx="232">
                  <c:v>1127.6600000000001</c:v>
                </c:pt>
                <c:pt idx="233">
                  <c:v>1130.1600000000001</c:v>
                </c:pt>
                <c:pt idx="234">
                  <c:v>1134.27</c:v>
                </c:pt>
                <c:pt idx="235">
                  <c:v>1133.44</c:v>
                </c:pt>
                <c:pt idx="236">
                  <c:v>1134.5</c:v>
                </c:pt>
                <c:pt idx="237">
                  <c:v>1136.79</c:v>
                </c:pt>
                <c:pt idx="238">
                  <c:v>1135.18</c:v>
                </c:pt>
                <c:pt idx="239">
                  <c:v>1134.1300000000001</c:v>
                </c:pt>
                <c:pt idx="240">
                  <c:v>1136.47</c:v>
                </c:pt>
                <c:pt idx="241">
                  <c:v>1134.51</c:v>
                </c:pt>
                <c:pt idx="242">
                  <c:v>1136.3499999999999</c:v>
                </c:pt>
                <c:pt idx="243">
                  <c:v>1136.1300000000001</c:v>
                </c:pt>
                <c:pt idx="244">
                  <c:v>1144.78</c:v>
                </c:pt>
                <c:pt idx="245">
                  <c:v>1142.21</c:v>
                </c:pt>
                <c:pt idx="246">
                  <c:v>1138.82</c:v>
                </c:pt>
                <c:pt idx="247">
                  <c:v>1139.1500000000001</c:v>
                </c:pt>
                <c:pt idx="248">
                  <c:v>1139.51</c:v>
                </c:pt>
                <c:pt idx="249">
                  <c:v>1133.0899999999999</c:v>
                </c:pt>
                <c:pt idx="250">
                  <c:v>1135.74</c:v>
                </c:pt>
                <c:pt idx="251">
                  <c:v>1134.8499999999999</c:v>
                </c:pt>
                <c:pt idx="252">
                  <c:v>1137</c:v>
                </c:pt>
                <c:pt idx="253">
                  <c:v>1136.8499999999999</c:v>
                </c:pt>
              </c:numCache>
            </c:numRef>
          </c:val>
          <c:smooth val="0"/>
        </c:ser>
        <c:ser>
          <c:idx val="2"/>
          <c:order val="2"/>
          <c:tx>
            <c:strRef>
              <c:f>Sheet3!$E$4</c:f>
              <c:strCache>
                <c:ptCount val="1"/>
              </c:strCache>
            </c:strRef>
          </c:tx>
          <c:spPr>
            <a:ln w="28575">
              <a:solidFill>
                <a:sysClr val="windowText" lastClr="000000"/>
              </a:solidFill>
            </a:ln>
          </c:spPr>
          <c:marker>
            <c:symbol val="none"/>
          </c:marker>
          <c:cat>
            <c:numRef>
              <c:f>Sheet3!$A$7:$A$2890</c:f>
              <c:numCache>
                <c:formatCode>m/d/yyyy</c:formatCode>
                <c:ptCount val="2884"/>
                <c:pt idx="0">
                  <c:v>43221</c:v>
                </c:pt>
                <c:pt idx="1">
                  <c:v>43222</c:v>
                </c:pt>
                <c:pt idx="2">
                  <c:v>43223</c:v>
                </c:pt>
                <c:pt idx="3">
                  <c:v>43224</c:v>
                </c:pt>
                <c:pt idx="4">
                  <c:v>43227</c:v>
                </c:pt>
                <c:pt idx="5">
                  <c:v>43228</c:v>
                </c:pt>
                <c:pt idx="6">
                  <c:v>43229</c:v>
                </c:pt>
                <c:pt idx="7">
                  <c:v>43230</c:v>
                </c:pt>
                <c:pt idx="8">
                  <c:v>43231</c:v>
                </c:pt>
                <c:pt idx="9">
                  <c:v>43234</c:v>
                </c:pt>
                <c:pt idx="10">
                  <c:v>43235</c:v>
                </c:pt>
                <c:pt idx="11">
                  <c:v>43236</c:v>
                </c:pt>
                <c:pt idx="12">
                  <c:v>43237</c:v>
                </c:pt>
                <c:pt idx="13">
                  <c:v>43238</c:v>
                </c:pt>
                <c:pt idx="14">
                  <c:v>43241</c:v>
                </c:pt>
                <c:pt idx="15">
                  <c:v>43242</c:v>
                </c:pt>
                <c:pt idx="16">
                  <c:v>43243</c:v>
                </c:pt>
                <c:pt idx="17">
                  <c:v>43244</c:v>
                </c:pt>
                <c:pt idx="18">
                  <c:v>43245</c:v>
                </c:pt>
                <c:pt idx="19">
                  <c:v>43248</c:v>
                </c:pt>
                <c:pt idx="20">
                  <c:v>43249</c:v>
                </c:pt>
                <c:pt idx="21">
                  <c:v>43250</c:v>
                </c:pt>
                <c:pt idx="22">
                  <c:v>43251</c:v>
                </c:pt>
                <c:pt idx="23">
                  <c:v>43252</c:v>
                </c:pt>
                <c:pt idx="24">
                  <c:v>43255</c:v>
                </c:pt>
                <c:pt idx="25">
                  <c:v>43256</c:v>
                </c:pt>
                <c:pt idx="26">
                  <c:v>43257</c:v>
                </c:pt>
                <c:pt idx="27">
                  <c:v>43258</c:v>
                </c:pt>
                <c:pt idx="28">
                  <c:v>43259</c:v>
                </c:pt>
                <c:pt idx="29">
                  <c:v>43262</c:v>
                </c:pt>
                <c:pt idx="30">
                  <c:v>43263</c:v>
                </c:pt>
                <c:pt idx="31">
                  <c:v>43264</c:v>
                </c:pt>
                <c:pt idx="32">
                  <c:v>43265</c:v>
                </c:pt>
                <c:pt idx="33">
                  <c:v>43266</c:v>
                </c:pt>
                <c:pt idx="34">
                  <c:v>43269</c:v>
                </c:pt>
                <c:pt idx="35">
                  <c:v>43270</c:v>
                </c:pt>
                <c:pt idx="36">
                  <c:v>43271</c:v>
                </c:pt>
                <c:pt idx="37">
                  <c:v>43272</c:v>
                </c:pt>
                <c:pt idx="38">
                  <c:v>43273</c:v>
                </c:pt>
                <c:pt idx="39">
                  <c:v>43276</c:v>
                </c:pt>
                <c:pt idx="40">
                  <c:v>43277</c:v>
                </c:pt>
                <c:pt idx="41">
                  <c:v>43278</c:v>
                </c:pt>
                <c:pt idx="42">
                  <c:v>43279</c:v>
                </c:pt>
                <c:pt idx="43">
                  <c:v>43280</c:v>
                </c:pt>
                <c:pt idx="44">
                  <c:v>43283</c:v>
                </c:pt>
                <c:pt idx="45">
                  <c:v>43284</c:v>
                </c:pt>
                <c:pt idx="46">
                  <c:v>43285</c:v>
                </c:pt>
                <c:pt idx="47">
                  <c:v>43286</c:v>
                </c:pt>
                <c:pt idx="48">
                  <c:v>43287</c:v>
                </c:pt>
                <c:pt idx="49">
                  <c:v>43290</c:v>
                </c:pt>
                <c:pt idx="50">
                  <c:v>43291</c:v>
                </c:pt>
                <c:pt idx="51">
                  <c:v>43292</c:v>
                </c:pt>
                <c:pt idx="52">
                  <c:v>43293</c:v>
                </c:pt>
                <c:pt idx="53">
                  <c:v>43294</c:v>
                </c:pt>
                <c:pt idx="54">
                  <c:v>43297</c:v>
                </c:pt>
                <c:pt idx="55">
                  <c:v>43298</c:v>
                </c:pt>
                <c:pt idx="56">
                  <c:v>43299</c:v>
                </c:pt>
                <c:pt idx="57">
                  <c:v>43300</c:v>
                </c:pt>
                <c:pt idx="58">
                  <c:v>43301</c:v>
                </c:pt>
                <c:pt idx="59">
                  <c:v>43304</c:v>
                </c:pt>
                <c:pt idx="60">
                  <c:v>43305</c:v>
                </c:pt>
                <c:pt idx="61">
                  <c:v>43306</c:v>
                </c:pt>
                <c:pt idx="62">
                  <c:v>43307</c:v>
                </c:pt>
                <c:pt idx="63">
                  <c:v>43308</c:v>
                </c:pt>
                <c:pt idx="64">
                  <c:v>43311</c:v>
                </c:pt>
                <c:pt idx="65">
                  <c:v>43312</c:v>
                </c:pt>
                <c:pt idx="66">
                  <c:v>43313</c:v>
                </c:pt>
                <c:pt idx="67">
                  <c:v>43314</c:v>
                </c:pt>
                <c:pt idx="68">
                  <c:v>43315</c:v>
                </c:pt>
                <c:pt idx="69">
                  <c:v>43318</c:v>
                </c:pt>
                <c:pt idx="70">
                  <c:v>43319</c:v>
                </c:pt>
                <c:pt idx="71">
                  <c:v>43320</c:v>
                </c:pt>
                <c:pt idx="72">
                  <c:v>43321</c:v>
                </c:pt>
                <c:pt idx="73">
                  <c:v>43322</c:v>
                </c:pt>
                <c:pt idx="74">
                  <c:v>43325</c:v>
                </c:pt>
                <c:pt idx="75">
                  <c:v>43326</c:v>
                </c:pt>
                <c:pt idx="76">
                  <c:v>43327</c:v>
                </c:pt>
                <c:pt idx="77">
                  <c:v>43328</c:v>
                </c:pt>
                <c:pt idx="78">
                  <c:v>43329</c:v>
                </c:pt>
                <c:pt idx="79">
                  <c:v>43332</c:v>
                </c:pt>
                <c:pt idx="80">
                  <c:v>43333</c:v>
                </c:pt>
                <c:pt idx="81">
                  <c:v>43334</c:v>
                </c:pt>
                <c:pt idx="82">
                  <c:v>43335</c:v>
                </c:pt>
                <c:pt idx="83">
                  <c:v>43336</c:v>
                </c:pt>
                <c:pt idx="84">
                  <c:v>43339</c:v>
                </c:pt>
                <c:pt idx="85">
                  <c:v>43340</c:v>
                </c:pt>
                <c:pt idx="86">
                  <c:v>43341</c:v>
                </c:pt>
                <c:pt idx="87">
                  <c:v>43342</c:v>
                </c:pt>
                <c:pt idx="88">
                  <c:v>43343</c:v>
                </c:pt>
                <c:pt idx="89">
                  <c:v>43346</c:v>
                </c:pt>
                <c:pt idx="90">
                  <c:v>43347</c:v>
                </c:pt>
                <c:pt idx="91">
                  <c:v>43348</c:v>
                </c:pt>
                <c:pt idx="92">
                  <c:v>43349</c:v>
                </c:pt>
                <c:pt idx="93">
                  <c:v>43350</c:v>
                </c:pt>
                <c:pt idx="94">
                  <c:v>43353</c:v>
                </c:pt>
                <c:pt idx="95">
                  <c:v>43354</c:v>
                </c:pt>
                <c:pt idx="96">
                  <c:v>43355</c:v>
                </c:pt>
                <c:pt idx="97">
                  <c:v>43356</c:v>
                </c:pt>
                <c:pt idx="98">
                  <c:v>43357</c:v>
                </c:pt>
                <c:pt idx="99">
                  <c:v>43360</c:v>
                </c:pt>
                <c:pt idx="100">
                  <c:v>43361</c:v>
                </c:pt>
                <c:pt idx="101">
                  <c:v>43362</c:v>
                </c:pt>
                <c:pt idx="102">
                  <c:v>43363</c:v>
                </c:pt>
                <c:pt idx="103">
                  <c:v>43364</c:v>
                </c:pt>
                <c:pt idx="104">
                  <c:v>43367</c:v>
                </c:pt>
                <c:pt idx="105">
                  <c:v>43368</c:v>
                </c:pt>
                <c:pt idx="106">
                  <c:v>43369</c:v>
                </c:pt>
                <c:pt idx="107">
                  <c:v>43370</c:v>
                </c:pt>
                <c:pt idx="108">
                  <c:v>43371</c:v>
                </c:pt>
                <c:pt idx="109">
                  <c:v>43374</c:v>
                </c:pt>
                <c:pt idx="110">
                  <c:v>43375</c:v>
                </c:pt>
                <c:pt idx="111">
                  <c:v>43376</c:v>
                </c:pt>
                <c:pt idx="112">
                  <c:v>43377</c:v>
                </c:pt>
                <c:pt idx="113">
                  <c:v>43378</c:v>
                </c:pt>
                <c:pt idx="114">
                  <c:v>43381</c:v>
                </c:pt>
                <c:pt idx="115">
                  <c:v>43382</c:v>
                </c:pt>
                <c:pt idx="116">
                  <c:v>43383</c:v>
                </c:pt>
                <c:pt idx="117">
                  <c:v>43384</c:v>
                </c:pt>
                <c:pt idx="118">
                  <c:v>43385</c:v>
                </c:pt>
                <c:pt idx="119">
                  <c:v>43388</c:v>
                </c:pt>
                <c:pt idx="120">
                  <c:v>43389</c:v>
                </c:pt>
                <c:pt idx="121">
                  <c:v>43390</c:v>
                </c:pt>
                <c:pt idx="122">
                  <c:v>43391</c:v>
                </c:pt>
                <c:pt idx="123">
                  <c:v>43392</c:v>
                </c:pt>
                <c:pt idx="124">
                  <c:v>43395</c:v>
                </c:pt>
                <c:pt idx="125">
                  <c:v>43396</c:v>
                </c:pt>
                <c:pt idx="126">
                  <c:v>43397</c:v>
                </c:pt>
                <c:pt idx="127">
                  <c:v>43398</c:v>
                </c:pt>
                <c:pt idx="128">
                  <c:v>43399</c:v>
                </c:pt>
                <c:pt idx="129">
                  <c:v>43402</c:v>
                </c:pt>
                <c:pt idx="130">
                  <c:v>43403</c:v>
                </c:pt>
                <c:pt idx="131">
                  <c:v>43404</c:v>
                </c:pt>
                <c:pt idx="132">
                  <c:v>43405</c:v>
                </c:pt>
                <c:pt idx="133">
                  <c:v>43406</c:v>
                </c:pt>
                <c:pt idx="134">
                  <c:v>43409</c:v>
                </c:pt>
                <c:pt idx="135">
                  <c:v>43410</c:v>
                </c:pt>
                <c:pt idx="136">
                  <c:v>43411</c:v>
                </c:pt>
                <c:pt idx="137">
                  <c:v>43412</c:v>
                </c:pt>
                <c:pt idx="138">
                  <c:v>43413</c:v>
                </c:pt>
                <c:pt idx="139">
                  <c:v>43416</c:v>
                </c:pt>
                <c:pt idx="140">
                  <c:v>43417</c:v>
                </c:pt>
                <c:pt idx="141">
                  <c:v>43418</c:v>
                </c:pt>
                <c:pt idx="142">
                  <c:v>43419</c:v>
                </c:pt>
                <c:pt idx="143">
                  <c:v>43420</c:v>
                </c:pt>
                <c:pt idx="144">
                  <c:v>43423</c:v>
                </c:pt>
                <c:pt idx="145">
                  <c:v>43424</c:v>
                </c:pt>
                <c:pt idx="146">
                  <c:v>43425</c:v>
                </c:pt>
                <c:pt idx="147">
                  <c:v>43426</c:v>
                </c:pt>
                <c:pt idx="148">
                  <c:v>43427</c:v>
                </c:pt>
                <c:pt idx="149">
                  <c:v>43430</c:v>
                </c:pt>
                <c:pt idx="150">
                  <c:v>43431</c:v>
                </c:pt>
                <c:pt idx="151">
                  <c:v>43432</c:v>
                </c:pt>
                <c:pt idx="152">
                  <c:v>43433</c:v>
                </c:pt>
                <c:pt idx="153">
                  <c:v>43434</c:v>
                </c:pt>
                <c:pt idx="154">
                  <c:v>43437</c:v>
                </c:pt>
                <c:pt idx="155">
                  <c:v>43438</c:v>
                </c:pt>
                <c:pt idx="156">
                  <c:v>43439</c:v>
                </c:pt>
                <c:pt idx="157">
                  <c:v>43440</c:v>
                </c:pt>
                <c:pt idx="158">
                  <c:v>43441</c:v>
                </c:pt>
                <c:pt idx="159">
                  <c:v>43444</c:v>
                </c:pt>
                <c:pt idx="160">
                  <c:v>43445</c:v>
                </c:pt>
                <c:pt idx="161">
                  <c:v>43446</c:v>
                </c:pt>
                <c:pt idx="162">
                  <c:v>43447</c:v>
                </c:pt>
                <c:pt idx="163">
                  <c:v>43448</c:v>
                </c:pt>
                <c:pt idx="164">
                  <c:v>43451</c:v>
                </c:pt>
                <c:pt idx="165">
                  <c:v>43452</c:v>
                </c:pt>
                <c:pt idx="166">
                  <c:v>43453</c:v>
                </c:pt>
                <c:pt idx="167">
                  <c:v>43454</c:v>
                </c:pt>
                <c:pt idx="168">
                  <c:v>43455</c:v>
                </c:pt>
                <c:pt idx="169">
                  <c:v>43458</c:v>
                </c:pt>
                <c:pt idx="170">
                  <c:v>43459</c:v>
                </c:pt>
                <c:pt idx="171">
                  <c:v>43460</c:v>
                </c:pt>
                <c:pt idx="172">
                  <c:v>43461</c:v>
                </c:pt>
                <c:pt idx="173">
                  <c:v>43462</c:v>
                </c:pt>
                <c:pt idx="174">
                  <c:v>43465</c:v>
                </c:pt>
                <c:pt idx="175">
                  <c:v>43466</c:v>
                </c:pt>
                <c:pt idx="176">
                  <c:v>43467</c:v>
                </c:pt>
                <c:pt idx="177">
                  <c:v>43468</c:v>
                </c:pt>
                <c:pt idx="178">
                  <c:v>43469</c:v>
                </c:pt>
                <c:pt idx="179">
                  <c:v>43472</c:v>
                </c:pt>
                <c:pt idx="180">
                  <c:v>43473</c:v>
                </c:pt>
                <c:pt idx="181">
                  <c:v>43474</c:v>
                </c:pt>
                <c:pt idx="182">
                  <c:v>43475</c:v>
                </c:pt>
                <c:pt idx="183">
                  <c:v>43476</c:v>
                </c:pt>
                <c:pt idx="184">
                  <c:v>43479</c:v>
                </c:pt>
                <c:pt idx="185">
                  <c:v>43480</c:v>
                </c:pt>
                <c:pt idx="186">
                  <c:v>43481</c:v>
                </c:pt>
                <c:pt idx="187">
                  <c:v>43482</c:v>
                </c:pt>
                <c:pt idx="188">
                  <c:v>43483</c:v>
                </c:pt>
                <c:pt idx="189">
                  <c:v>43486</c:v>
                </c:pt>
                <c:pt idx="190">
                  <c:v>43487</c:v>
                </c:pt>
                <c:pt idx="191">
                  <c:v>43488</c:v>
                </c:pt>
                <c:pt idx="192">
                  <c:v>43489</c:v>
                </c:pt>
                <c:pt idx="193">
                  <c:v>43490</c:v>
                </c:pt>
                <c:pt idx="194">
                  <c:v>43493</c:v>
                </c:pt>
                <c:pt idx="195">
                  <c:v>43494</c:v>
                </c:pt>
                <c:pt idx="196">
                  <c:v>43495</c:v>
                </c:pt>
                <c:pt idx="197">
                  <c:v>43496</c:v>
                </c:pt>
                <c:pt idx="198">
                  <c:v>43497</c:v>
                </c:pt>
                <c:pt idx="199">
                  <c:v>43500</c:v>
                </c:pt>
                <c:pt idx="200">
                  <c:v>43501</c:v>
                </c:pt>
                <c:pt idx="201">
                  <c:v>43502</c:v>
                </c:pt>
                <c:pt idx="202">
                  <c:v>43503</c:v>
                </c:pt>
                <c:pt idx="203">
                  <c:v>43504</c:v>
                </c:pt>
                <c:pt idx="204">
                  <c:v>43507</c:v>
                </c:pt>
                <c:pt idx="205">
                  <c:v>43508</c:v>
                </c:pt>
                <c:pt idx="206">
                  <c:v>43509</c:v>
                </c:pt>
                <c:pt idx="207">
                  <c:v>43510</c:v>
                </c:pt>
                <c:pt idx="208">
                  <c:v>43511</c:v>
                </c:pt>
                <c:pt idx="209">
                  <c:v>43514</c:v>
                </c:pt>
                <c:pt idx="210">
                  <c:v>43515</c:v>
                </c:pt>
                <c:pt idx="211">
                  <c:v>43516</c:v>
                </c:pt>
                <c:pt idx="212">
                  <c:v>43517</c:v>
                </c:pt>
                <c:pt idx="213">
                  <c:v>43518</c:v>
                </c:pt>
                <c:pt idx="214">
                  <c:v>43521</c:v>
                </c:pt>
                <c:pt idx="215">
                  <c:v>43522</c:v>
                </c:pt>
                <c:pt idx="216">
                  <c:v>43523</c:v>
                </c:pt>
                <c:pt idx="217">
                  <c:v>43524</c:v>
                </c:pt>
                <c:pt idx="218">
                  <c:v>43525</c:v>
                </c:pt>
                <c:pt idx="219">
                  <c:v>43528</c:v>
                </c:pt>
                <c:pt idx="220">
                  <c:v>43529</c:v>
                </c:pt>
                <c:pt idx="221">
                  <c:v>43530</c:v>
                </c:pt>
                <c:pt idx="222">
                  <c:v>43531</c:v>
                </c:pt>
                <c:pt idx="223">
                  <c:v>43532</c:v>
                </c:pt>
                <c:pt idx="224">
                  <c:v>43535</c:v>
                </c:pt>
                <c:pt idx="225">
                  <c:v>43536</c:v>
                </c:pt>
                <c:pt idx="226">
                  <c:v>43537</c:v>
                </c:pt>
                <c:pt idx="227">
                  <c:v>43538</c:v>
                </c:pt>
                <c:pt idx="228">
                  <c:v>43539</c:v>
                </c:pt>
                <c:pt idx="229">
                  <c:v>43542</c:v>
                </c:pt>
                <c:pt idx="230">
                  <c:v>43543</c:v>
                </c:pt>
                <c:pt idx="231">
                  <c:v>43544</c:v>
                </c:pt>
                <c:pt idx="232">
                  <c:v>43545</c:v>
                </c:pt>
                <c:pt idx="233">
                  <c:v>43546</c:v>
                </c:pt>
                <c:pt idx="234">
                  <c:v>43549</c:v>
                </c:pt>
                <c:pt idx="235">
                  <c:v>43550</c:v>
                </c:pt>
                <c:pt idx="236">
                  <c:v>43551</c:v>
                </c:pt>
                <c:pt idx="237">
                  <c:v>43552</c:v>
                </c:pt>
                <c:pt idx="238">
                  <c:v>43553</c:v>
                </c:pt>
                <c:pt idx="239">
                  <c:v>43556</c:v>
                </c:pt>
                <c:pt idx="240">
                  <c:v>43557</c:v>
                </c:pt>
                <c:pt idx="241">
                  <c:v>43558</c:v>
                </c:pt>
                <c:pt idx="242">
                  <c:v>43559</c:v>
                </c:pt>
                <c:pt idx="243">
                  <c:v>43560</c:v>
                </c:pt>
                <c:pt idx="244">
                  <c:v>43563</c:v>
                </c:pt>
                <c:pt idx="245">
                  <c:v>43564</c:v>
                </c:pt>
                <c:pt idx="246">
                  <c:v>43565</c:v>
                </c:pt>
                <c:pt idx="247">
                  <c:v>43566</c:v>
                </c:pt>
                <c:pt idx="248">
                  <c:v>43567</c:v>
                </c:pt>
                <c:pt idx="249">
                  <c:v>43570</c:v>
                </c:pt>
                <c:pt idx="250">
                  <c:v>43571</c:v>
                </c:pt>
                <c:pt idx="251">
                  <c:v>43572</c:v>
                </c:pt>
                <c:pt idx="252">
                  <c:v>43573</c:v>
                </c:pt>
                <c:pt idx="253">
                  <c:v>43574</c:v>
                </c:pt>
                <c:pt idx="254">
                  <c:v>43577</c:v>
                </c:pt>
                <c:pt idx="255">
                  <c:v>43578</c:v>
                </c:pt>
                <c:pt idx="256">
                  <c:v>43579</c:v>
                </c:pt>
                <c:pt idx="257">
                  <c:v>43580</c:v>
                </c:pt>
                <c:pt idx="258">
                  <c:v>43581</c:v>
                </c:pt>
                <c:pt idx="259">
                  <c:v>43584</c:v>
                </c:pt>
                <c:pt idx="260">
                  <c:v>43585</c:v>
                </c:pt>
                <c:pt idx="261">
                  <c:v>43586</c:v>
                </c:pt>
                <c:pt idx="262">
                  <c:v>43587</c:v>
                </c:pt>
                <c:pt idx="263">
                  <c:v>43588</c:v>
                </c:pt>
                <c:pt idx="264">
                  <c:v>43591</c:v>
                </c:pt>
                <c:pt idx="265">
                  <c:v>43592</c:v>
                </c:pt>
                <c:pt idx="266">
                  <c:v>43593</c:v>
                </c:pt>
                <c:pt idx="267">
                  <c:v>43594</c:v>
                </c:pt>
                <c:pt idx="268">
                  <c:v>43595</c:v>
                </c:pt>
                <c:pt idx="269">
                  <c:v>43598</c:v>
                </c:pt>
                <c:pt idx="270">
                  <c:v>43599</c:v>
                </c:pt>
                <c:pt idx="271">
                  <c:v>43600</c:v>
                </c:pt>
                <c:pt idx="272">
                  <c:v>43601</c:v>
                </c:pt>
                <c:pt idx="273">
                  <c:v>43602</c:v>
                </c:pt>
                <c:pt idx="274">
                  <c:v>43605</c:v>
                </c:pt>
                <c:pt idx="275">
                  <c:v>43606</c:v>
                </c:pt>
                <c:pt idx="276">
                  <c:v>43607</c:v>
                </c:pt>
                <c:pt idx="277">
                  <c:v>43608</c:v>
                </c:pt>
                <c:pt idx="278">
                  <c:v>43609</c:v>
                </c:pt>
                <c:pt idx="279">
                  <c:v>43612</c:v>
                </c:pt>
                <c:pt idx="280">
                  <c:v>43613</c:v>
                </c:pt>
                <c:pt idx="281">
                  <c:v>43614</c:v>
                </c:pt>
                <c:pt idx="282">
                  <c:v>43615</c:v>
                </c:pt>
                <c:pt idx="283">
                  <c:v>43616</c:v>
                </c:pt>
                <c:pt idx="284">
                  <c:v>43619</c:v>
                </c:pt>
                <c:pt idx="285">
                  <c:v>43620</c:v>
                </c:pt>
                <c:pt idx="286">
                  <c:v>43621</c:v>
                </c:pt>
                <c:pt idx="287">
                  <c:v>43622</c:v>
                </c:pt>
                <c:pt idx="288">
                  <c:v>43623</c:v>
                </c:pt>
                <c:pt idx="289">
                  <c:v>43626</c:v>
                </c:pt>
                <c:pt idx="290">
                  <c:v>43627</c:v>
                </c:pt>
                <c:pt idx="291">
                  <c:v>43628</c:v>
                </c:pt>
                <c:pt idx="292">
                  <c:v>43629</c:v>
                </c:pt>
                <c:pt idx="293">
                  <c:v>43630</c:v>
                </c:pt>
                <c:pt idx="294">
                  <c:v>43633</c:v>
                </c:pt>
                <c:pt idx="295">
                  <c:v>43634</c:v>
                </c:pt>
                <c:pt idx="296">
                  <c:v>43635</c:v>
                </c:pt>
                <c:pt idx="297">
                  <c:v>43636</c:v>
                </c:pt>
              </c:numCache>
            </c:numRef>
          </c:cat>
          <c:val>
            <c:numRef>
              <c:f>Sheet3!$E$7:$E$2890</c:f>
              <c:numCache>
                <c:formatCode>General</c:formatCode>
                <c:ptCount val="2884"/>
                <c:pt idx="253">
                  <c:v>1136.8499999999999</c:v>
                </c:pt>
                <c:pt idx="254">
                  <c:v>1141.57</c:v>
                </c:pt>
                <c:pt idx="255">
                  <c:v>1141.8</c:v>
                </c:pt>
                <c:pt idx="256">
                  <c:v>1150.75</c:v>
                </c:pt>
                <c:pt idx="257">
                  <c:v>1160.6199999999999</c:v>
                </c:pt>
                <c:pt idx="258">
                  <c:v>1160.8599999999999</c:v>
                </c:pt>
                <c:pt idx="259">
                  <c:v>1158.58</c:v>
                </c:pt>
                <c:pt idx="260">
                  <c:v>1168.1500000000001</c:v>
                </c:pt>
                <c:pt idx="261">
                  <c:v>1163.45</c:v>
                </c:pt>
                <c:pt idx="262">
                  <c:v>1165.79</c:v>
                </c:pt>
                <c:pt idx="263">
                  <c:v>1169.8499999999999</c:v>
                </c:pt>
                <c:pt idx="264">
                  <c:v>1171.45</c:v>
                </c:pt>
                <c:pt idx="265">
                  <c:v>1166.54</c:v>
                </c:pt>
                <c:pt idx="266">
                  <c:v>1169.47</c:v>
                </c:pt>
                <c:pt idx="267">
                  <c:v>1179.55</c:v>
                </c:pt>
                <c:pt idx="268">
                  <c:v>1177.3800000000001</c:v>
                </c:pt>
                <c:pt idx="269">
                  <c:v>1187.45</c:v>
                </c:pt>
                <c:pt idx="270">
                  <c:v>1189.3800000000001</c:v>
                </c:pt>
                <c:pt idx="271">
                  <c:v>1188.72</c:v>
                </c:pt>
                <c:pt idx="272">
                  <c:v>1191.1300000000001</c:v>
                </c:pt>
                <c:pt idx="273">
                  <c:v>1195.55</c:v>
                </c:pt>
                <c:pt idx="274">
                  <c:v>1194.2</c:v>
                </c:pt>
                <c:pt idx="275">
                  <c:v>1194.6500000000001</c:v>
                </c:pt>
                <c:pt idx="276">
                  <c:v>1193.5999999999999</c:v>
                </c:pt>
                <c:pt idx="277">
                  <c:v>1189.29</c:v>
                </c:pt>
                <c:pt idx="278">
                  <c:v>1188.22</c:v>
                </c:pt>
                <c:pt idx="279">
                  <c:v>1184.43</c:v>
                </c:pt>
                <c:pt idx="280">
                  <c:v>1186.26</c:v>
                </c:pt>
                <c:pt idx="281">
                  <c:v>1194.52</c:v>
                </c:pt>
                <c:pt idx="282">
                  <c:v>1189.07</c:v>
                </c:pt>
                <c:pt idx="283">
                  <c:v>1190.9100000000001</c:v>
                </c:pt>
                <c:pt idx="284">
                  <c:v>1182.1600000000001</c:v>
                </c:pt>
                <c:pt idx="285">
                  <c:v>1182.73</c:v>
                </c:pt>
                <c:pt idx="286">
                  <c:v>1178.51</c:v>
                </c:pt>
                <c:pt idx="287">
                  <c:v>1181.26</c:v>
                </c:pt>
                <c:pt idx="288">
                  <c:v>1181.3800000000001</c:v>
                </c:pt>
                <c:pt idx="289">
                  <c:v>1185.1500000000001</c:v>
                </c:pt>
                <c:pt idx="290">
                  <c:v>1180.71</c:v>
                </c:pt>
                <c:pt idx="291">
                  <c:v>1182.8</c:v>
                </c:pt>
                <c:pt idx="292">
                  <c:v>1183.01</c:v>
                </c:pt>
                <c:pt idx="293">
                  <c:v>1185.18</c:v>
                </c:pt>
                <c:pt idx="294">
                  <c:v>1186.51</c:v>
                </c:pt>
                <c:pt idx="295">
                  <c:v>1185.8</c:v>
                </c:pt>
                <c:pt idx="296">
                  <c:v>1176</c:v>
                </c:pt>
                <c:pt idx="297">
                  <c:v>1161.97</c:v>
                </c:pt>
              </c:numCache>
            </c:numRef>
          </c:val>
          <c:smooth val="0"/>
        </c:ser>
        <c:dLbls>
          <c:showLegendKey val="0"/>
          <c:showVal val="0"/>
          <c:showCatName val="0"/>
          <c:showSerName val="0"/>
          <c:showPercent val="0"/>
          <c:showBubbleSize val="0"/>
        </c:dLbls>
        <c:marker val="1"/>
        <c:smooth val="0"/>
        <c:axId val="1641468976"/>
        <c:axId val="1641468584"/>
      </c:lineChart>
      <c:dateAx>
        <c:axId val="1641467800"/>
        <c:scaling>
          <c:orientation val="minMax"/>
          <c:max val="43641"/>
        </c:scaling>
        <c:delete val="0"/>
        <c:axPos val="b"/>
        <c:numFmt formatCode="mmm\-yy" sourceLinked="0"/>
        <c:majorTickMark val="out"/>
        <c:minorTickMark val="none"/>
        <c:tickLblPos val="nextTo"/>
        <c:spPr>
          <a:ln w="4445">
            <a:solidFill>
              <a:srgbClr val="000000"/>
            </a:solidFill>
            <a:prstDash val="solid"/>
          </a:ln>
        </c:spPr>
        <c:txPr>
          <a:bodyPr rot="0" vert="horz"/>
          <a:lstStyle/>
          <a:p>
            <a:pPr>
              <a:defRPr/>
            </a:pPr>
            <a:endParaRPr lang="en-US"/>
          </a:p>
        </c:txPr>
        <c:crossAx val="1641468192"/>
        <c:crosses val="autoZero"/>
        <c:auto val="1"/>
        <c:lblOffset val="100"/>
        <c:baseTimeUnit val="days"/>
      </c:dateAx>
      <c:valAx>
        <c:axId val="1641468192"/>
        <c:scaling>
          <c:orientation val="minMax"/>
          <c:max val="7"/>
          <c:min val="6.3"/>
        </c:scaling>
        <c:delete val="0"/>
        <c:axPos val="l"/>
        <c:majorGridlines>
          <c:spPr>
            <a:ln w="4445">
              <a:solidFill>
                <a:srgbClr val="DADADA"/>
              </a:solidFill>
              <a:prstDash val="solid"/>
            </a:ln>
          </c:spPr>
        </c:majorGridlines>
        <c:numFmt formatCode="#,##0.0" sourceLinked="0"/>
        <c:majorTickMark val="out"/>
        <c:minorTickMark val="none"/>
        <c:tickLblPos val="nextTo"/>
        <c:spPr>
          <a:ln w="4445">
            <a:solidFill>
              <a:srgbClr val="000000"/>
            </a:solidFill>
            <a:prstDash val="solid"/>
          </a:ln>
        </c:spPr>
        <c:txPr>
          <a:bodyPr rot="0" vert="horz"/>
          <a:lstStyle/>
          <a:p>
            <a:pPr>
              <a:defRPr/>
            </a:pPr>
            <a:endParaRPr lang="en-US"/>
          </a:p>
        </c:txPr>
        <c:crossAx val="1641467800"/>
        <c:crosses val="autoZero"/>
        <c:crossBetween val="between"/>
      </c:valAx>
      <c:valAx>
        <c:axId val="1641468584"/>
        <c:scaling>
          <c:orientation val="minMax"/>
          <c:max val="1200"/>
          <c:min val="1060"/>
        </c:scaling>
        <c:delete val="0"/>
        <c:axPos val="r"/>
        <c:numFmt formatCode="General" sourceLinked="1"/>
        <c:majorTickMark val="out"/>
        <c:minorTickMark val="none"/>
        <c:tickLblPos val="nextTo"/>
        <c:spPr>
          <a:ln w="4445">
            <a:solidFill>
              <a:sysClr val="windowText" lastClr="000000"/>
            </a:solidFill>
          </a:ln>
        </c:spPr>
        <c:crossAx val="1641468976"/>
        <c:crosses val="max"/>
        <c:crossBetween val="between"/>
      </c:valAx>
      <c:dateAx>
        <c:axId val="1641468976"/>
        <c:scaling>
          <c:orientation val="minMax"/>
        </c:scaling>
        <c:delete val="1"/>
        <c:axPos val="b"/>
        <c:numFmt formatCode="m/d/yyyy" sourceLinked="1"/>
        <c:majorTickMark val="out"/>
        <c:minorTickMark val="none"/>
        <c:tickLblPos val="nextTo"/>
        <c:crossAx val="1641468584"/>
        <c:crosses val="autoZero"/>
        <c:auto val="1"/>
        <c:lblOffset val="100"/>
        <c:baseTimeUnit val="days"/>
      </c:dateAx>
      <c:spPr>
        <a:noFill/>
        <a:ln w="25400">
          <a:noFill/>
        </a:ln>
      </c:spPr>
    </c:plotArea>
    <c:legend>
      <c:legendPos val="b"/>
      <c:legendEntry>
        <c:idx val="1"/>
        <c:delete val="1"/>
      </c:legendEntry>
      <c:legendEntry>
        <c:idx val="3"/>
        <c:delete val="1"/>
      </c:legendEntry>
      <c:layout>
        <c:manualLayout>
          <c:xMode val="edge"/>
          <c:yMode val="edge"/>
          <c:x val="0"/>
          <c:y val="4.460606060605987E-3"/>
          <c:w val="1"/>
          <c:h val="9.6015656565656568E-2"/>
        </c:manualLayout>
      </c:layout>
      <c:overlay val="0"/>
      <c:spPr>
        <a:noFill/>
        <a:ln w="25400">
          <a:noFill/>
        </a:ln>
      </c:spPr>
    </c:legend>
    <c:plotVisOnly val="1"/>
    <c:dispBlanksAs val="gap"/>
    <c:showDLblsOverMax val="0"/>
  </c:chart>
  <c:spPr>
    <a:solidFill>
      <a:srgbClr val="FFFFFF"/>
    </a:solidFill>
    <a:ln w="9525">
      <a:noFill/>
    </a:ln>
  </c:spPr>
  <c:txPr>
    <a:bodyPr/>
    <a:lstStyle/>
    <a:p>
      <a:pPr>
        <a:defRPr sz="1400" b="1" i="0" u="none" strike="noStrike" baseline="0">
          <a:solidFill>
            <a:srgbClr val="000000"/>
          </a:solidFill>
          <a:latin typeface="Arial Narrow"/>
          <a:ea typeface="Arial Narrow"/>
          <a:cs typeface="Arial Narrow"/>
        </a:defRPr>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7137809187279157E-2"/>
          <c:y val="9.3155555555555575E-2"/>
          <c:w val="0.90282685512367489"/>
          <c:h val="0.80440909090909096"/>
        </c:manualLayout>
      </c:layout>
      <c:lineChart>
        <c:grouping val="standard"/>
        <c:varyColors val="0"/>
        <c:ser>
          <c:idx val="1"/>
          <c:order val="0"/>
          <c:tx>
            <c:strRef>
              <c:f>Sheet1!$B$3</c:f>
              <c:strCache>
                <c:ptCount val="1"/>
                <c:pt idx="0">
                  <c:v>USD-MXN</c:v>
                </c:pt>
              </c:strCache>
            </c:strRef>
          </c:tx>
          <c:spPr>
            <a:ln w="25400">
              <a:solidFill>
                <a:srgbClr val="DB0011"/>
              </a:solidFill>
            </a:ln>
          </c:spPr>
          <c:marker>
            <c:symbol val="none"/>
          </c:marker>
          <c:cat>
            <c:numRef>
              <c:f>Sheet1!$A$7:$A$126</c:f>
              <c:numCache>
                <c:formatCode>m/d/yyyy</c:formatCode>
                <c:ptCount val="120"/>
                <c:pt idx="0">
                  <c:v>43466</c:v>
                </c:pt>
                <c:pt idx="1">
                  <c:v>43467</c:v>
                </c:pt>
                <c:pt idx="2">
                  <c:v>43468</c:v>
                </c:pt>
                <c:pt idx="3">
                  <c:v>43469</c:v>
                </c:pt>
                <c:pt idx="4">
                  <c:v>43472</c:v>
                </c:pt>
                <c:pt idx="5">
                  <c:v>43473</c:v>
                </c:pt>
                <c:pt idx="6">
                  <c:v>43474</c:v>
                </c:pt>
                <c:pt idx="7">
                  <c:v>43475</c:v>
                </c:pt>
                <c:pt idx="8">
                  <c:v>43476</c:v>
                </c:pt>
                <c:pt idx="9">
                  <c:v>43479</c:v>
                </c:pt>
                <c:pt idx="10">
                  <c:v>43480</c:v>
                </c:pt>
                <c:pt idx="11">
                  <c:v>43481</c:v>
                </c:pt>
                <c:pt idx="12">
                  <c:v>43482</c:v>
                </c:pt>
                <c:pt idx="13">
                  <c:v>43483</c:v>
                </c:pt>
                <c:pt idx="14">
                  <c:v>43486</c:v>
                </c:pt>
                <c:pt idx="15">
                  <c:v>43487</c:v>
                </c:pt>
                <c:pt idx="16">
                  <c:v>43488</c:v>
                </c:pt>
                <c:pt idx="17">
                  <c:v>43489</c:v>
                </c:pt>
                <c:pt idx="18">
                  <c:v>43490</c:v>
                </c:pt>
                <c:pt idx="19">
                  <c:v>43493</c:v>
                </c:pt>
                <c:pt idx="20">
                  <c:v>43494</c:v>
                </c:pt>
                <c:pt idx="21">
                  <c:v>43495</c:v>
                </c:pt>
                <c:pt idx="22">
                  <c:v>43496</c:v>
                </c:pt>
                <c:pt idx="23">
                  <c:v>43497</c:v>
                </c:pt>
                <c:pt idx="24">
                  <c:v>43500</c:v>
                </c:pt>
                <c:pt idx="25">
                  <c:v>43501</c:v>
                </c:pt>
                <c:pt idx="26">
                  <c:v>43502</c:v>
                </c:pt>
                <c:pt idx="27">
                  <c:v>43503</c:v>
                </c:pt>
                <c:pt idx="28">
                  <c:v>43504</c:v>
                </c:pt>
                <c:pt idx="29">
                  <c:v>43507</c:v>
                </c:pt>
                <c:pt idx="30">
                  <c:v>43508</c:v>
                </c:pt>
                <c:pt idx="31">
                  <c:v>43509</c:v>
                </c:pt>
                <c:pt idx="32">
                  <c:v>43510</c:v>
                </c:pt>
                <c:pt idx="33">
                  <c:v>43511</c:v>
                </c:pt>
                <c:pt idx="34">
                  <c:v>43514</c:v>
                </c:pt>
                <c:pt idx="35">
                  <c:v>43515</c:v>
                </c:pt>
                <c:pt idx="36">
                  <c:v>43516</c:v>
                </c:pt>
                <c:pt idx="37">
                  <c:v>43517</c:v>
                </c:pt>
                <c:pt idx="38">
                  <c:v>43518</c:v>
                </c:pt>
                <c:pt idx="39">
                  <c:v>43521</c:v>
                </c:pt>
                <c:pt idx="40">
                  <c:v>43522</c:v>
                </c:pt>
                <c:pt idx="41">
                  <c:v>43523</c:v>
                </c:pt>
                <c:pt idx="42">
                  <c:v>43524</c:v>
                </c:pt>
                <c:pt idx="43">
                  <c:v>43525</c:v>
                </c:pt>
                <c:pt idx="44">
                  <c:v>43528</c:v>
                </c:pt>
                <c:pt idx="45">
                  <c:v>43529</c:v>
                </c:pt>
                <c:pt idx="46">
                  <c:v>43530</c:v>
                </c:pt>
                <c:pt idx="47">
                  <c:v>43531</c:v>
                </c:pt>
                <c:pt idx="48">
                  <c:v>43532</c:v>
                </c:pt>
                <c:pt idx="49">
                  <c:v>43535</c:v>
                </c:pt>
                <c:pt idx="50">
                  <c:v>43536</c:v>
                </c:pt>
                <c:pt idx="51">
                  <c:v>43537</c:v>
                </c:pt>
                <c:pt idx="52">
                  <c:v>43538</c:v>
                </c:pt>
                <c:pt idx="53">
                  <c:v>43539</c:v>
                </c:pt>
                <c:pt idx="54">
                  <c:v>43542</c:v>
                </c:pt>
                <c:pt idx="55">
                  <c:v>43543</c:v>
                </c:pt>
                <c:pt idx="56">
                  <c:v>43544</c:v>
                </c:pt>
                <c:pt idx="57">
                  <c:v>43545</c:v>
                </c:pt>
                <c:pt idx="58">
                  <c:v>43546</c:v>
                </c:pt>
                <c:pt idx="59">
                  <c:v>43549</c:v>
                </c:pt>
                <c:pt idx="60">
                  <c:v>43550</c:v>
                </c:pt>
                <c:pt idx="61">
                  <c:v>43551</c:v>
                </c:pt>
                <c:pt idx="62">
                  <c:v>43552</c:v>
                </c:pt>
                <c:pt idx="63">
                  <c:v>43553</c:v>
                </c:pt>
                <c:pt idx="64">
                  <c:v>43556</c:v>
                </c:pt>
                <c:pt idx="65">
                  <c:v>43557</c:v>
                </c:pt>
                <c:pt idx="66">
                  <c:v>43558</c:v>
                </c:pt>
                <c:pt idx="67">
                  <c:v>43559</c:v>
                </c:pt>
                <c:pt idx="68">
                  <c:v>43560</c:v>
                </c:pt>
                <c:pt idx="69">
                  <c:v>43563</c:v>
                </c:pt>
                <c:pt idx="70">
                  <c:v>43564</c:v>
                </c:pt>
                <c:pt idx="71">
                  <c:v>43565</c:v>
                </c:pt>
                <c:pt idx="72">
                  <c:v>43566</c:v>
                </c:pt>
                <c:pt idx="73">
                  <c:v>43567</c:v>
                </c:pt>
                <c:pt idx="74">
                  <c:v>43570</c:v>
                </c:pt>
                <c:pt idx="75">
                  <c:v>43571</c:v>
                </c:pt>
                <c:pt idx="76">
                  <c:v>43572</c:v>
                </c:pt>
                <c:pt idx="77">
                  <c:v>43573</c:v>
                </c:pt>
                <c:pt idx="78">
                  <c:v>43574</c:v>
                </c:pt>
                <c:pt idx="79">
                  <c:v>43577</c:v>
                </c:pt>
                <c:pt idx="80">
                  <c:v>43578</c:v>
                </c:pt>
                <c:pt idx="81">
                  <c:v>43579</c:v>
                </c:pt>
                <c:pt idx="82">
                  <c:v>43580</c:v>
                </c:pt>
                <c:pt idx="83">
                  <c:v>43581</c:v>
                </c:pt>
                <c:pt idx="84">
                  <c:v>43584</c:v>
                </c:pt>
                <c:pt idx="85">
                  <c:v>43585</c:v>
                </c:pt>
                <c:pt idx="86">
                  <c:v>43586</c:v>
                </c:pt>
                <c:pt idx="87">
                  <c:v>43587</c:v>
                </c:pt>
                <c:pt idx="88">
                  <c:v>43588</c:v>
                </c:pt>
                <c:pt idx="89">
                  <c:v>43591</c:v>
                </c:pt>
                <c:pt idx="90">
                  <c:v>43592</c:v>
                </c:pt>
                <c:pt idx="91">
                  <c:v>43593</c:v>
                </c:pt>
                <c:pt idx="92">
                  <c:v>43594</c:v>
                </c:pt>
                <c:pt idx="93">
                  <c:v>43595</c:v>
                </c:pt>
                <c:pt idx="94">
                  <c:v>43598</c:v>
                </c:pt>
                <c:pt idx="95">
                  <c:v>43599</c:v>
                </c:pt>
                <c:pt idx="96">
                  <c:v>43600</c:v>
                </c:pt>
                <c:pt idx="97">
                  <c:v>43601</c:v>
                </c:pt>
                <c:pt idx="98">
                  <c:v>43602</c:v>
                </c:pt>
                <c:pt idx="99">
                  <c:v>43605</c:v>
                </c:pt>
                <c:pt idx="100">
                  <c:v>43606</c:v>
                </c:pt>
                <c:pt idx="101">
                  <c:v>43607</c:v>
                </c:pt>
                <c:pt idx="102">
                  <c:v>43608</c:v>
                </c:pt>
                <c:pt idx="103">
                  <c:v>43609</c:v>
                </c:pt>
                <c:pt idx="104">
                  <c:v>43612</c:v>
                </c:pt>
                <c:pt idx="105">
                  <c:v>43613</c:v>
                </c:pt>
                <c:pt idx="106">
                  <c:v>43614</c:v>
                </c:pt>
                <c:pt idx="107">
                  <c:v>43615</c:v>
                </c:pt>
                <c:pt idx="108">
                  <c:v>43616</c:v>
                </c:pt>
                <c:pt idx="109">
                  <c:v>43619</c:v>
                </c:pt>
                <c:pt idx="110">
                  <c:v>43620</c:v>
                </c:pt>
                <c:pt idx="111">
                  <c:v>43621</c:v>
                </c:pt>
                <c:pt idx="112">
                  <c:v>43622</c:v>
                </c:pt>
                <c:pt idx="113">
                  <c:v>43623</c:v>
                </c:pt>
                <c:pt idx="114">
                  <c:v>43626</c:v>
                </c:pt>
                <c:pt idx="115">
                  <c:v>43627</c:v>
                </c:pt>
                <c:pt idx="116">
                  <c:v>43628</c:v>
                </c:pt>
                <c:pt idx="117">
                  <c:v>43629</c:v>
                </c:pt>
                <c:pt idx="118">
                  <c:v>43630</c:v>
                </c:pt>
                <c:pt idx="119">
                  <c:v>43633</c:v>
                </c:pt>
              </c:numCache>
            </c:numRef>
          </c:cat>
          <c:val>
            <c:numRef>
              <c:f>Sheet1!$C$7:$C$126</c:f>
              <c:numCache>
                <c:formatCode>General</c:formatCode>
                <c:ptCount val="120"/>
                <c:pt idx="0">
                  <c:v>19.651199999999999</c:v>
                </c:pt>
                <c:pt idx="1">
                  <c:v>19.571200000000001</c:v>
                </c:pt>
                <c:pt idx="2">
                  <c:v>19.629100000000001</c:v>
                </c:pt>
                <c:pt idx="3">
                  <c:v>19.417200000000001</c:v>
                </c:pt>
                <c:pt idx="4">
                  <c:v>19.361899999999999</c:v>
                </c:pt>
                <c:pt idx="5">
                  <c:v>19.352399999999999</c:v>
                </c:pt>
                <c:pt idx="6">
                  <c:v>19.223800000000001</c:v>
                </c:pt>
                <c:pt idx="7">
                  <c:v>19.126999999999999</c:v>
                </c:pt>
                <c:pt idx="8">
                  <c:v>19.144300000000001</c:v>
                </c:pt>
                <c:pt idx="9">
                  <c:v>18.982700000000001</c:v>
                </c:pt>
                <c:pt idx="10">
                  <c:v>19.000399999999999</c:v>
                </c:pt>
                <c:pt idx="11">
                  <c:v>18.8917</c:v>
                </c:pt>
                <c:pt idx="12">
                  <c:v>19.017199999999999</c:v>
                </c:pt>
                <c:pt idx="13">
                  <c:v>19.0977</c:v>
                </c:pt>
                <c:pt idx="14">
                  <c:v>19.165900000000001</c:v>
                </c:pt>
                <c:pt idx="15">
                  <c:v>19.168500000000002</c:v>
                </c:pt>
                <c:pt idx="16">
                  <c:v>19.029599999999999</c:v>
                </c:pt>
                <c:pt idx="17">
                  <c:v>19.019300000000001</c:v>
                </c:pt>
                <c:pt idx="18">
                  <c:v>18.9877</c:v>
                </c:pt>
                <c:pt idx="19">
                  <c:v>19.040099999999999</c:v>
                </c:pt>
                <c:pt idx="20">
                  <c:v>18.995100000000001</c:v>
                </c:pt>
                <c:pt idx="21">
                  <c:v>19.133700000000001</c:v>
                </c:pt>
                <c:pt idx="22">
                  <c:v>19.105599999999999</c:v>
                </c:pt>
                <c:pt idx="23">
                  <c:v>19.105499999999999</c:v>
                </c:pt>
                <c:pt idx="24">
                  <c:v>19.1114</c:v>
                </c:pt>
                <c:pt idx="25">
                  <c:v>19.0366</c:v>
                </c:pt>
                <c:pt idx="26">
                  <c:v>19.110099999999999</c:v>
                </c:pt>
                <c:pt idx="27">
                  <c:v>19.083300000000001</c:v>
                </c:pt>
                <c:pt idx="28">
                  <c:v>19.077000000000002</c:v>
                </c:pt>
                <c:pt idx="29">
                  <c:v>19.305</c:v>
                </c:pt>
                <c:pt idx="30">
                  <c:v>19.260300000000001</c:v>
                </c:pt>
                <c:pt idx="31">
                  <c:v>19.4312</c:v>
                </c:pt>
                <c:pt idx="32">
                  <c:v>19.257000000000001</c:v>
                </c:pt>
                <c:pt idx="33">
                  <c:v>19.2516</c:v>
                </c:pt>
                <c:pt idx="34">
                  <c:v>19.2455</c:v>
                </c:pt>
                <c:pt idx="35">
                  <c:v>19.1447</c:v>
                </c:pt>
                <c:pt idx="36">
                  <c:v>19.216999999999999</c:v>
                </c:pt>
                <c:pt idx="37">
                  <c:v>19.289000000000001</c:v>
                </c:pt>
                <c:pt idx="38">
                  <c:v>19.1448</c:v>
                </c:pt>
                <c:pt idx="39">
                  <c:v>19.133700000000001</c:v>
                </c:pt>
                <c:pt idx="40">
                  <c:v>19.176300000000001</c:v>
                </c:pt>
                <c:pt idx="41">
                  <c:v>19.168399999999998</c:v>
                </c:pt>
                <c:pt idx="42">
                  <c:v>19.281300000000002</c:v>
                </c:pt>
                <c:pt idx="43">
                  <c:v>19.2714</c:v>
                </c:pt>
                <c:pt idx="44">
                  <c:v>19.297499999999999</c:v>
                </c:pt>
                <c:pt idx="45">
                  <c:v>19.2471</c:v>
                </c:pt>
                <c:pt idx="46">
                  <c:v>19.360299999999999</c:v>
                </c:pt>
                <c:pt idx="47">
                  <c:v>19.551200000000001</c:v>
                </c:pt>
                <c:pt idx="48">
                  <c:v>19.4925</c:v>
                </c:pt>
                <c:pt idx="49">
                  <c:v>19.401800000000001</c:v>
                </c:pt>
                <c:pt idx="50">
                  <c:v>19.349299999999999</c:v>
                </c:pt>
                <c:pt idx="51">
                  <c:v>19.2849</c:v>
                </c:pt>
                <c:pt idx="52">
                  <c:v>19.3184</c:v>
                </c:pt>
                <c:pt idx="53">
                  <c:v>19.208200000000001</c:v>
                </c:pt>
                <c:pt idx="54">
                  <c:v>19.055800000000001</c:v>
                </c:pt>
                <c:pt idx="55">
                  <c:v>19.013500000000001</c:v>
                </c:pt>
                <c:pt idx="56">
                  <c:v>18.8293</c:v>
                </c:pt>
                <c:pt idx="57">
                  <c:v>18.860600000000002</c:v>
                </c:pt>
                <c:pt idx="58">
                  <c:v>19.092400000000001</c:v>
                </c:pt>
                <c:pt idx="59">
                  <c:v>19.0198</c:v>
                </c:pt>
                <c:pt idx="60">
                  <c:v>19.105599999999999</c:v>
                </c:pt>
                <c:pt idx="61">
                  <c:v>19.361499999999999</c:v>
                </c:pt>
                <c:pt idx="62">
                  <c:v>19.339500000000001</c:v>
                </c:pt>
                <c:pt idx="63">
                  <c:v>19.427900000000001</c:v>
                </c:pt>
                <c:pt idx="64">
                  <c:v>19.143599999999999</c:v>
                </c:pt>
                <c:pt idx="65">
                  <c:v>19.227899999999998</c:v>
                </c:pt>
                <c:pt idx="66">
                  <c:v>19.220099999999999</c:v>
                </c:pt>
                <c:pt idx="67">
                  <c:v>19.149000000000001</c:v>
                </c:pt>
                <c:pt idx="68">
                  <c:v>19.072199999999999</c:v>
                </c:pt>
                <c:pt idx="69">
                  <c:v>18.967099999999999</c:v>
                </c:pt>
                <c:pt idx="70">
                  <c:v>18.931699999999999</c:v>
                </c:pt>
                <c:pt idx="71">
                  <c:v>18.816800000000001</c:v>
                </c:pt>
                <c:pt idx="72">
                  <c:v>18.837299999999999</c:v>
                </c:pt>
                <c:pt idx="73">
                  <c:v>18.7544</c:v>
                </c:pt>
                <c:pt idx="74">
                  <c:v>18.855499999999999</c:v>
                </c:pt>
                <c:pt idx="75">
                  <c:v>18.870699999999999</c:v>
                </c:pt>
                <c:pt idx="76">
                  <c:v>18.821200000000001</c:v>
                </c:pt>
                <c:pt idx="77">
                  <c:v>18.803599999999999</c:v>
                </c:pt>
                <c:pt idx="78">
                  <c:v>18.790299999999998</c:v>
                </c:pt>
                <c:pt idx="79">
                  <c:v>18.826999999999998</c:v>
                </c:pt>
                <c:pt idx="80">
                  <c:v>18.9054</c:v>
                </c:pt>
                <c:pt idx="81">
                  <c:v>19.0687</c:v>
                </c:pt>
                <c:pt idx="82">
                  <c:v>19.021000000000001</c:v>
                </c:pt>
                <c:pt idx="83">
                  <c:v>18.937799999999999</c:v>
                </c:pt>
                <c:pt idx="84">
                  <c:v>19.014700000000001</c:v>
                </c:pt>
                <c:pt idx="85">
                  <c:v>18.946000000000002</c:v>
                </c:pt>
                <c:pt idx="86">
                  <c:v>18.995999999999999</c:v>
                </c:pt>
                <c:pt idx="87">
                  <c:v>19.1219</c:v>
                </c:pt>
                <c:pt idx="88">
                  <c:v>18.9193</c:v>
                </c:pt>
                <c:pt idx="89">
                  <c:v>18.9909</c:v>
                </c:pt>
                <c:pt idx="90">
                  <c:v>19.0319</c:v>
                </c:pt>
                <c:pt idx="91">
                  <c:v>19.086600000000001</c:v>
                </c:pt>
                <c:pt idx="92">
                  <c:v>19.2334</c:v>
                </c:pt>
                <c:pt idx="93">
                  <c:v>19.1036</c:v>
                </c:pt>
                <c:pt idx="94">
                  <c:v>19.221699999999998</c:v>
                </c:pt>
                <c:pt idx="95">
                  <c:v>19.149699999999999</c:v>
                </c:pt>
                <c:pt idx="96">
                  <c:v>19.046099999999999</c:v>
                </c:pt>
                <c:pt idx="97">
                  <c:v>19.125499999999999</c:v>
                </c:pt>
                <c:pt idx="98">
                  <c:v>19.169799999999999</c:v>
                </c:pt>
                <c:pt idx="99">
                  <c:v>19.067599999999999</c:v>
                </c:pt>
                <c:pt idx="100">
                  <c:v>19.014199999999999</c:v>
                </c:pt>
                <c:pt idx="101">
                  <c:v>18.986499999999999</c:v>
                </c:pt>
                <c:pt idx="102">
                  <c:v>19.042999999999999</c:v>
                </c:pt>
                <c:pt idx="103">
                  <c:v>19.0517</c:v>
                </c:pt>
                <c:pt idx="104">
                  <c:v>19.060199999999998</c:v>
                </c:pt>
              </c:numCache>
            </c:numRef>
          </c:val>
          <c:smooth val="0"/>
        </c:ser>
        <c:dLbls>
          <c:showLegendKey val="0"/>
          <c:showVal val="0"/>
          <c:showCatName val="0"/>
          <c:showSerName val="0"/>
          <c:showPercent val="0"/>
          <c:showBubbleSize val="0"/>
        </c:dLbls>
        <c:marker val="1"/>
        <c:smooth val="0"/>
        <c:axId val="1641469760"/>
        <c:axId val="1641470152"/>
      </c:lineChart>
      <c:lineChart>
        <c:grouping val="standard"/>
        <c:varyColors val="0"/>
        <c:ser>
          <c:idx val="0"/>
          <c:order val="1"/>
          <c:tx>
            <c:strRef>
              <c:f>Sheet1!$B$3</c:f>
              <c:strCache>
                <c:ptCount val="1"/>
                <c:pt idx="0">
                  <c:v>USD-MXN</c:v>
                </c:pt>
              </c:strCache>
            </c:strRef>
          </c:tx>
          <c:spPr>
            <a:ln w="25400">
              <a:solidFill>
                <a:srgbClr val="DB0011"/>
              </a:solidFill>
            </a:ln>
          </c:spPr>
          <c:marker>
            <c:symbol val="none"/>
          </c:marker>
          <c:cat>
            <c:numRef>
              <c:f>Sheet1!$A$7:$A$1260</c:f>
              <c:numCache>
                <c:formatCode>m/d/yyyy</c:formatCode>
                <c:ptCount val="1254"/>
                <c:pt idx="0">
                  <c:v>43466</c:v>
                </c:pt>
                <c:pt idx="1">
                  <c:v>43467</c:v>
                </c:pt>
                <c:pt idx="2">
                  <c:v>43468</c:v>
                </c:pt>
                <c:pt idx="3">
                  <c:v>43469</c:v>
                </c:pt>
                <c:pt idx="4">
                  <c:v>43472</c:v>
                </c:pt>
                <c:pt idx="5">
                  <c:v>43473</c:v>
                </c:pt>
                <c:pt idx="6">
                  <c:v>43474</c:v>
                </c:pt>
                <c:pt idx="7">
                  <c:v>43475</c:v>
                </c:pt>
                <c:pt idx="8">
                  <c:v>43476</c:v>
                </c:pt>
                <c:pt idx="9">
                  <c:v>43479</c:v>
                </c:pt>
                <c:pt idx="10">
                  <c:v>43480</c:v>
                </c:pt>
                <c:pt idx="11">
                  <c:v>43481</c:v>
                </c:pt>
                <c:pt idx="12">
                  <c:v>43482</c:v>
                </c:pt>
                <c:pt idx="13">
                  <c:v>43483</c:v>
                </c:pt>
                <c:pt idx="14">
                  <c:v>43486</c:v>
                </c:pt>
                <c:pt idx="15">
                  <c:v>43487</c:v>
                </c:pt>
                <c:pt idx="16">
                  <c:v>43488</c:v>
                </c:pt>
                <c:pt idx="17">
                  <c:v>43489</c:v>
                </c:pt>
                <c:pt idx="18">
                  <c:v>43490</c:v>
                </c:pt>
                <c:pt idx="19">
                  <c:v>43493</c:v>
                </c:pt>
                <c:pt idx="20">
                  <c:v>43494</c:v>
                </c:pt>
                <c:pt idx="21">
                  <c:v>43495</c:v>
                </c:pt>
                <c:pt idx="22">
                  <c:v>43496</c:v>
                </c:pt>
                <c:pt idx="23">
                  <c:v>43497</c:v>
                </c:pt>
                <c:pt idx="24">
                  <c:v>43500</c:v>
                </c:pt>
                <c:pt idx="25">
                  <c:v>43501</c:v>
                </c:pt>
                <c:pt idx="26">
                  <c:v>43502</c:v>
                </c:pt>
                <c:pt idx="27">
                  <c:v>43503</c:v>
                </c:pt>
                <c:pt idx="28">
                  <c:v>43504</c:v>
                </c:pt>
                <c:pt idx="29">
                  <c:v>43507</c:v>
                </c:pt>
                <c:pt idx="30">
                  <c:v>43508</c:v>
                </c:pt>
                <c:pt idx="31">
                  <c:v>43509</c:v>
                </c:pt>
                <c:pt idx="32">
                  <c:v>43510</c:v>
                </c:pt>
                <c:pt idx="33">
                  <c:v>43511</c:v>
                </c:pt>
                <c:pt idx="34">
                  <c:v>43514</c:v>
                </c:pt>
                <c:pt idx="35">
                  <c:v>43515</c:v>
                </c:pt>
                <c:pt idx="36">
                  <c:v>43516</c:v>
                </c:pt>
                <c:pt idx="37">
                  <c:v>43517</c:v>
                </c:pt>
                <c:pt idx="38">
                  <c:v>43518</c:v>
                </c:pt>
                <c:pt idx="39">
                  <c:v>43521</c:v>
                </c:pt>
                <c:pt idx="40">
                  <c:v>43522</c:v>
                </c:pt>
                <c:pt idx="41">
                  <c:v>43523</c:v>
                </c:pt>
                <c:pt idx="42">
                  <c:v>43524</c:v>
                </c:pt>
                <c:pt idx="43">
                  <c:v>43525</c:v>
                </c:pt>
                <c:pt idx="44">
                  <c:v>43528</c:v>
                </c:pt>
                <c:pt idx="45">
                  <c:v>43529</c:v>
                </c:pt>
                <c:pt idx="46">
                  <c:v>43530</c:v>
                </c:pt>
                <c:pt idx="47">
                  <c:v>43531</c:v>
                </c:pt>
                <c:pt idx="48">
                  <c:v>43532</c:v>
                </c:pt>
                <c:pt idx="49">
                  <c:v>43535</c:v>
                </c:pt>
                <c:pt idx="50">
                  <c:v>43536</c:v>
                </c:pt>
                <c:pt idx="51">
                  <c:v>43537</c:v>
                </c:pt>
                <c:pt idx="52">
                  <c:v>43538</c:v>
                </c:pt>
                <c:pt idx="53">
                  <c:v>43539</c:v>
                </c:pt>
                <c:pt idx="54">
                  <c:v>43542</c:v>
                </c:pt>
                <c:pt idx="55">
                  <c:v>43543</c:v>
                </c:pt>
                <c:pt idx="56">
                  <c:v>43544</c:v>
                </c:pt>
                <c:pt idx="57">
                  <c:v>43545</c:v>
                </c:pt>
                <c:pt idx="58">
                  <c:v>43546</c:v>
                </c:pt>
                <c:pt idx="59">
                  <c:v>43549</c:v>
                </c:pt>
                <c:pt idx="60">
                  <c:v>43550</c:v>
                </c:pt>
                <c:pt idx="61">
                  <c:v>43551</c:v>
                </c:pt>
                <c:pt idx="62">
                  <c:v>43552</c:v>
                </c:pt>
                <c:pt idx="63">
                  <c:v>43553</c:v>
                </c:pt>
                <c:pt idx="64">
                  <c:v>43556</c:v>
                </c:pt>
                <c:pt idx="65">
                  <c:v>43557</c:v>
                </c:pt>
                <c:pt idx="66">
                  <c:v>43558</c:v>
                </c:pt>
                <c:pt idx="67">
                  <c:v>43559</c:v>
                </c:pt>
                <c:pt idx="68">
                  <c:v>43560</c:v>
                </c:pt>
                <c:pt idx="69">
                  <c:v>43563</c:v>
                </c:pt>
                <c:pt idx="70">
                  <c:v>43564</c:v>
                </c:pt>
                <c:pt idx="71">
                  <c:v>43565</c:v>
                </c:pt>
                <c:pt idx="72">
                  <c:v>43566</c:v>
                </c:pt>
                <c:pt idx="73">
                  <c:v>43567</c:v>
                </c:pt>
                <c:pt idx="74">
                  <c:v>43570</c:v>
                </c:pt>
                <c:pt idx="75">
                  <c:v>43571</c:v>
                </c:pt>
                <c:pt idx="76">
                  <c:v>43572</c:v>
                </c:pt>
                <c:pt idx="77">
                  <c:v>43573</c:v>
                </c:pt>
                <c:pt idx="78">
                  <c:v>43574</c:v>
                </c:pt>
                <c:pt idx="79">
                  <c:v>43577</c:v>
                </c:pt>
                <c:pt idx="80">
                  <c:v>43578</c:v>
                </c:pt>
                <c:pt idx="81">
                  <c:v>43579</c:v>
                </c:pt>
                <c:pt idx="82">
                  <c:v>43580</c:v>
                </c:pt>
                <c:pt idx="83">
                  <c:v>43581</c:v>
                </c:pt>
                <c:pt idx="84">
                  <c:v>43584</c:v>
                </c:pt>
                <c:pt idx="85">
                  <c:v>43585</c:v>
                </c:pt>
                <c:pt idx="86">
                  <c:v>43586</c:v>
                </c:pt>
                <c:pt idx="87">
                  <c:v>43587</c:v>
                </c:pt>
                <c:pt idx="88">
                  <c:v>43588</c:v>
                </c:pt>
                <c:pt idx="89">
                  <c:v>43591</c:v>
                </c:pt>
                <c:pt idx="90">
                  <c:v>43592</c:v>
                </c:pt>
                <c:pt idx="91">
                  <c:v>43593</c:v>
                </c:pt>
                <c:pt idx="92">
                  <c:v>43594</c:v>
                </c:pt>
                <c:pt idx="93">
                  <c:v>43595</c:v>
                </c:pt>
                <c:pt idx="94">
                  <c:v>43598</c:v>
                </c:pt>
                <c:pt idx="95">
                  <c:v>43599</c:v>
                </c:pt>
                <c:pt idx="96">
                  <c:v>43600</c:v>
                </c:pt>
                <c:pt idx="97">
                  <c:v>43601</c:v>
                </c:pt>
                <c:pt idx="98">
                  <c:v>43602</c:v>
                </c:pt>
                <c:pt idx="99">
                  <c:v>43605</c:v>
                </c:pt>
                <c:pt idx="100">
                  <c:v>43606</c:v>
                </c:pt>
                <c:pt idx="101">
                  <c:v>43607</c:v>
                </c:pt>
                <c:pt idx="102">
                  <c:v>43608</c:v>
                </c:pt>
                <c:pt idx="103">
                  <c:v>43609</c:v>
                </c:pt>
                <c:pt idx="104">
                  <c:v>43612</c:v>
                </c:pt>
                <c:pt idx="105">
                  <c:v>43613</c:v>
                </c:pt>
                <c:pt idx="106">
                  <c:v>43614</c:v>
                </c:pt>
                <c:pt idx="107">
                  <c:v>43615</c:v>
                </c:pt>
                <c:pt idx="108">
                  <c:v>43616</c:v>
                </c:pt>
                <c:pt idx="109">
                  <c:v>43619</c:v>
                </c:pt>
                <c:pt idx="110">
                  <c:v>43620</c:v>
                </c:pt>
                <c:pt idx="111">
                  <c:v>43621</c:v>
                </c:pt>
                <c:pt idx="112">
                  <c:v>43622</c:v>
                </c:pt>
                <c:pt idx="113">
                  <c:v>43623</c:v>
                </c:pt>
                <c:pt idx="114">
                  <c:v>43626</c:v>
                </c:pt>
                <c:pt idx="115">
                  <c:v>43627</c:v>
                </c:pt>
                <c:pt idx="116">
                  <c:v>43628</c:v>
                </c:pt>
                <c:pt idx="117">
                  <c:v>43629</c:v>
                </c:pt>
                <c:pt idx="118">
                  <c:v>43630</c:v>
                </c:pt>
                <c:pt idx="119">
                  <c:v>43633</c:v>
                </c:pt>
                <c:pt idx="120">
                  <c:v>43634</c:v>
                </c:pt>
                <c:pt idx="121">
                  <c:v>43635</c:v>
                </c:pt>
                <c:pt idx="122">
                  <c:v>43636</c:v>
                </c:pt>
              </c:numCache>
            </c:numRef>
          </c:cat>
          <c:val>
            <c:numRef>
              <c:f>Sheet1!$D$7:$D$126</c:f>
              <c:numCache>
                <c:formatCode>General</c:formatCode>
                <c:ptCount val="120"/>
                <c:pt idx="104">
                  <c:v>19.060199999999998</c:v>
                </c:pt>
                <c:pt idx="105">
                  <c:v>19.193899999999999</c:v>
                </c:pt>
                <c:pt idx="106">
                  <c:v>19.132100000000001</c:v>
                </c:pt>
                <c:pt idx="107">
                  <c:v>19.142499999999998</c:v>
                </c:pt>
                <c:pt idx="108">
                  <c:v>19.616499999999998</c:v>
                </c:pt>
                <c:pt idx="109">
                  <c:v>19.778600000000001</c:v>
                </c:pt>
              </c:numCache>
            </c:numRef>
          </c:val>
          <c:smooth val="0"/>
        </c:ser>
        <c:ser>
          <c:idx val="2"/>
          <c:order val="2"/>
          <c:tx>
            <c:strRef>
              <c:f>Sheet1!$B$3</c:f>
              <c:strCache>
                <c:ptCount val="1"/>
                <c:pt idx="0">
                  <c:v>USD-MXN</c:v>
                </c:pt>
              </c:strCache>
            </c:strRef>
          </c:tx>
          <c:spPr>
            <a:ln w="25400">
              <a:solidFill>
                <a:srgbClr val="DB0011"/>
              </a:solidFill>
            </a:ln>
          </c:spPr>
          <c:marker>
            <c:symbol val="none"/>
          </c:marker>
          <c:cat>
            <c:numRef>
              <c:f>Sheet1!$A$7:$A$1260</c:f>
              <c:numCache>
                <c:formatCode>m/d/yyyy</c:formatCode>
                <c:ptCount val="1254"/>
                <c:pt idx="0">
                  <c:v>43466</c:v>
                </c:pt>
                <c:pt idx="1">
                  <c:v>43467</c:v>
                </c:pt>
                <c:pt idx="2">
                  <c:v>43468</c:v>
                </c:pt>
                <c:pt idx="3">
                  <c:v>43469</c:v>
                </c:pt>
                <c:pt idx="4">
                  <c:v>43472</c:v>
                </c:pt>
                <c:pt idx="5">
                  <c:v>43473</c:v>
                </c:pt>
                <c:pt idx="6">
                  <c:v>43474</c:v>
                </c:pt>
                <c:pt idx="7">
                  <c:v>43475</c:v>
                </c:pt>
                <c:pt idx="8">
                  <c:v>43476</c:v>
                </c:pt>
                <c:pt idx="9">
                  <c:v>43479</c:v>
                </c:pt>
                <c:pt idx="10">
                  <c:v>43480</c:v>
                </c:pt>
                <c:pt idx="11">
                  <c:v>43481</c:v>
                </c:pt>
                <c:pt idx="12">
                  <c:v>43482</c:v>
                </c:pt>
                <c:pt idx="13">
                  <c:v>43483</c:v>
                </c:pt>
                <c:pt idx="14">
                  <c:v>43486</c:v>
                </c:pt>
                <c:pt idx="15">
                  <c:v>43487</c:v>
                </c:pt>
                <c:pt idx="16">
                  <c:v>43488</c:v>
                </c:pt>
                <c:pt idx="17">
                  <c:v>43489</c:v>
                </c:pt>
                <c:pt idx="18">
                  <c:v>43490</c:v>
                </c:pt>
                <c:pt idx="19">
                  <c:v>43493</c:v>
                </c:pt>
                <c:pt idx="20">
                  <c:v>43494</c:v>
                </c:pt>
                <c:pt idx="21">
                  <c:v>43495</c:v>
                </c:pt>
                <c:pt idx="22">
                  <c:v>43496</c:v>
                </c:pt>
                <c:pt idx="23">
                  <c:v>43497</c:v>
                </c:pt>
                <c:pt idx="24">
                  <c:v>43500</c:v>
                </c:pt>
                <c:pt idx="25">
                  <c:v>43501</c:v>
                </c:pt>
                <c:pt idx="26">
                  <c:v>43502</c:v>
                </c:pt>
                <c:pt idx="27">
                  <c:v>43503</c:v>
                </c:pt>
                <c:pt idx="28">
                  <c:v>43504</c:v>
                </c:pt>
                <c:pt idx="29">
                  <c:v>43507</c:v>
                </c:pt>
                <c:pt idx="30">
                  <c:v>43508</c:v>
                </c:pt>
                <c:pt idx="31">
                  <c:v>43509</c:v>
                </c:pt>
                <c:pt idx="32">
                  <c:v>43510</c:v>
                </c:pt>
                <c:pt idx="33">
                  <c:v>43511</c:v>
                </c:pt>
                <c:pt idx="34">
                  <c:v>43514</c:v>
                </c:pt>
                <c:pt idx="35">
                  <c:v>43515</c:v>
                </c:pt>
                <c:pt idx="36">
                  <c:v>43516</c:v>
                </c:pt>
                <c:pt idx="37">
                  <c:v>43517</c:v>
                </c:pt>
                <c:pt idx="38">
                  <c:v>43518</c:v>
                </c:pt>
                <c:pt idx="39">
                  <c:v>43521</c:v>
                </c:pt>
                <c:pt idx="40">
                  <c:v>43522</c:v>
                </c:pt>
                <c:pt idx="41">
                  <c:v>43523</c:v>
                </c:pt>
                <c:pt idx="42">
                  <c:v>43524</c:v>
                </c:pt>
                <c:pt idx="43">
                  <c:v>43525</c:v>
                </c:pt>
                <c:pt idx="44">
                  <c:v>43528</c:v>
                </c:pt>
                <c:pt idx="45">
                  <c:v>43529</c:v>
                </c:pt>
                <c:pt idx="46">
                  <c:v>43530</c:v>
                </c:pt>
                <c:pt idx="47">
                  <c:v>43531</c:v>
                </c:pt>
                <c:pt idx="48">
                  <c:v>43532</c:v>
                </c:pt>
                <c:pt idx="49">
                  <c:v>43535</c:v>
                </c:pt>
                <c:pt idx="50">
                  <c:v>43536</c:v>
                </c:pt>
                <c:pt idx="51">
                  <c:v>43537</c:v>
                </c:pt>
                <c:pt idx="52">
                  <c:v>43538</c:v>
                </c:pt>
                <c:pt idx="53">
                  <c:v>43539</c:v>
                </c:pt>
                <c:pt idx="54">
                  <c:v>43542</c:v>
                </c:pt>
                <c:pt idx="55">
                  <c:v>43543</c:v>
                </c:pt>
                <c:pt idx="56">
                  <c:v>43544</c:v>
                </c:pt>
                <c:pt idx="57">
                  <c:v>43545</c:v>
                </c:pt>
                <c:pt idx="58">
                  <c:v>43546</c:v>
                </c:pt>
                <c:pt idx="59">
                  <c:v>43549</c:v>
                </c:pt>
                <c:pt idx="60">
                  <c:v>43550</c:v>
                </c:pt>
                <c:pt idx="61">
                  <c:v>43551</c:v>
                </c:pt>
                <c:pt idx="62">
                  <c:v>43552</c:v>
                </c:pt>
                <c:pt idx="63">
                  <c:v>43553</c:v>
                </c:pt>
                <c:pt idx="64">
                  <c:v>43556</c:v>
                </c:pt>
                <c:pt idx="65">
                  <c:v>43557</c:v>
                </c:pt>
                <c:pt idx="66">
                  <c:v>43558</c:v>
                </c:pt>
                <c:pt idx="67">
                  <c:v>43559</c:v>
                </c:pt>
                <c:pt idx="68">
                  <c:v>43560</c:v>
                </c:pt>
                <c:pt idx="69">
                  <c:v>43563</c:v>
                </c:pt>
                <c:pt idx="70">
                  <c:v>43564</c:v>
                </c:pt>
                <c:pt idx="71">
                  <c:v>43565</c:v>
                </c:pt>
                <c:pt idx="72">
                  <c:v>43566</c:v>
                </c:pt>
                <c:pt idx="73">
                  <c:v>43567</c:v>
                </c:pt>
                <c:pt idx="74">
                  <c:v>43570</c:v>
                </c:pt>
                <c:pt idx="75">
                  <c:v>43571</c:v>
                </c:pt>
                <c:pt idx="76">
                  <c:v>43572</c:v>
                </c:pt>
                <c:pt idx="77">
                  <c:v>43573</c:v>
                </c:pt>
                <c:pt idx="78">
                  <c:v>43574</c:v>
                </c:pt>
                <c:pt idx="79">
                  <c:v>43577</c:v>
                </c:pt>
                <c:pt idx="80">
                  <c:v>43578</c:v>
                </c:pt>
                <c:pt idx="81">
                  <c:v>43579</c:v>
                </c:pt>
                <c:pt idx="82">
                  <c:v>43580</c:v>
                </c:pt>
                <c:pt idx="83">
                  <c:v>43581</c:v>
                </c:pt>
                <c:pt idx="84">
                  <c:v>43584</c:v>
                </c:pt>
                <c:pt idx="85">
                  <c:v>43585</c:v>
                </c:pt>
                <c:pt idx="86">
                  <c:v>43586</c:v>
                </c:pt>
                <c:pt idx="87">
                  <c:v>43587</c:v>
                </c:pt>
                <c:pt idx="88">
                  <c:v>43588</c:v>
                </c:pt>
                <c:pt idx="89">
                  <c:v>43591</c:v>
                </c:pt>
                <c:pt idx="90">
                  <c:v>43592</c:v>
                </c:pt>
                <c:pt idx="91">
                  <c:v>43593</c:v>
                </c:pt>
                <c:pt idx="92">
                  <c:v>43594</c:v>
                </c:pt>
                <c:pt idx="93">
                  <c:v>43595</c:v>
                </c:pt>
                <c:pt idx="94">
                  <c:v>43598</c:v>
                </c:pt>
                <c:pt idx="95">
                  <c:v>43599</c:v>
                </c:pt>
                <c:pt idx="96">
                  <c:v>43600</c:v>
                </c:pt>
                <c:pt idx="97">
                  <c:v>43601</c:v>
                </c:pt>
                <c:pt idx="98">
                  <c:v>43602</c:v>
                </c:pt>
                <c:pt idx="99">
                  <c:v>43605</c:v>
                </c:pt>
                <c:pt idx="100">
                  <c:v>43606</c:v>
                </c:pt>
                <c:pt idx="101">
                  <c:v>43607</c:v>
                </c:pt>
                <c:pt idx="102">
                  <c:v>43608</c:v>
                </c:pt>
                <c:pt idx="103">
                  <c:v>43609</c:v>
                </c:pt>
                <c:pt idx="104">
                  <c:v>43612</c:v>
                </c:pt>
                <c:pt idx="105">
                  <c:v>43613</c:v>
                </c:pt>
                <c:pt idx="106">
                  <c:v>43614</c:v>
                </c:pt>
                <c:pt idx="107">
                  <c:v>43615</c:v>
                </c:pt>
                <c:pt idx="108">
                  <c:v>43616</c:v>
                </c:pt>
                <c:pt idx="109">
                  <c:v>43619</c:v>
                </c:pt>
                <c:pt idx="110">
                  <c:v>43620</c:v>
                </c:pt>
                <c:pt idx="111">
                  <c:v>43621</c:v>
                </c:pt>
                <c:pt idx="112">
                  <c:v>43622</c:v>
                </c:pt>
                <c:pt idx="113">
                  <c:v>43623</c:v>
                </c:pt>
                <c:pt idx="114">
                  <c:v>43626</c:v>
                </c:pt>
                <c:pt idx="115">
                  <c:v>43627</c:v>
                </c:pt>
                <c:pt idx="116">
                  <c:v>43628</c:v>
                </c:pt>
                <c:pt idx="117">
                  <c:v>43629</c:v>
                </c:pt>
                <c:pt idx="118">
                  <c:v>43630</c:v>
                </c:pt>
                <c:pt idx="119">
                  <c:v>43633</c:v>
                </c:pt>
                <c:pt idx="120">
                  <c:v>43634</c:v>
                </c:pt>
                <c:pt idx="121">
                  <c:v>43635</c:v>
                </c:pt>
                <c:pt idx="122">
                  <c:v>43636</c:v>
                </c:pt>
              </c:numCache>
            </c:numRef>
          </c:cat>
          <c:val>
            <c:numRef>
              <c:f>Sheet1!$E$7:$E$1260</c:f>
              <c:numCache>
                <c:formatCode>General</c:formatCode>
                <c:ptCount val="1254"/>
                <c:pt idx="109">
                  <c:v>19.778600000000001</c:v>
                </c:pt>
                <c:pt idx="110">
                  <c:v>19.5642</c:v>
                </c:pt>
                <c:pt idx="111">
                  <c:v>19.582599999999999</c:v>
                </c:pt>
                <c:pt idx="112">
                  <c:v>19.687799999999999</c:v>
                </c:pt>
                <c:pt idx="113">
                  <c:v>19.6204</c:v>
                </c:pt>
                <c:pt idx="114">
                  <c:v>19.2118</c:v>
                </c:pt>
                <c:pt idx="115">
                  <c:v>19.131599999999999</c:v>
                </c:pt>
                <c:pt idx="116">
                  <c:v>19.170500000000001</c:v>
                </c:pt>
                <c:pt idx="117">
                  <c:v>19.194700000000001</c:v>
                </c:pt>
                <c:pt idx="118">
                  <c:v>19.154800000000002</c:v>
                </c:pt>
                <c:pt idx="119">
                  <c:v>19.174099999999999</c:v>
                </c:pt>
                <c:pt idx="120">
                  <c:v>19.1236</c:v>
                </c:pt>
                <c:pt idx="121">
                  <c:v>19.015899999999998</c:v>
                </c:pt>
                <c:pt idx="122">
                  <c:v>18.965800000000002</c:v>
                </c:pt>
              </c:numCache>
            </c:numRef>
          </c:val>
          <c:smooth val="0"/>
        </c:ser>
        <c:dLbls>
          <c:showLegendKey val="0"/>
          <c:showVal val="0"/>
          <c:showCatName val="0"/>
          <c:showSerName val="0"/>
          <c:showPercent val="0"/>
          <c:showBubbleSize val="0"/>
        </c:dLbls>
        <c:marker val="1"/>
        <c:smooth val="0"/>
        <c:axId val="1641470936"/>
        <c:axId val="1641470544"/>
      </c:lineChart>
      <c:dateAx>
        <c:axId val="1641469760"/>
        <c:scaling>
          <c:orientation val="minMax"/>
          <c:max val="43640"/>
          <c:min val="43497"/>
        </c:scaling>
        <c:delete val="0"/>
        <c:axPos val="b"/>
        <c:numFmt formatCode="mmm\-yy" sourceLinked="0"/>
        <c:majorTickMark val="out"/>
        <c:minorTickMark val="none"/>
        <c:tickLblPos val="nextTo"/>
        <c:spPr>
          <a:ln w="4445">
            <a:solidFill>
              <a:srgbClr val="000000"/>
            </a:solidFill>
            <a:prstDash val="solid"/>
          </a:ln>
        </c:spPr>
        <c:txPr>
          <a:bodyPr rot="0" vert="horz"/>
          <a:lstStyle/>
          <a:p>
            <a:pPr>
              <a:defRPr/>
            </a:pPr>
            <a:endParaRPr lang="en-US"/>
          </a:p>
        </c:txPr>
        <c:crossAx val="1641470152"/>
        <c:crosses val="autoZero"/>
        <c:auto val="1"/>
        <c:lblOffset val="100"/>
        <c:baseTimeUnit val="days"/>
        <c:majorUnit val="1"/>
        <c:majorTimeUnit val="months"/>
      </c:dateAx>
      <c:valAx>
        <c:axId val="1641470152"/>
        <c:scaling>
          <c:orientation val="minMax"/>
          <c:max val="19.8"/>
          <c:min val="18.600000000000001"/>
        </c:scaling>
        <c:delete val="0"/>
        <c:axPos val="l"/>
        <c:majorGridlines>
          <c:spPr>
            <a:ln w="4445">
              <a:solidFill>
                <a:srgbClr val="DADADA"/>
              </a:solidFill>
              <a:prstDash val="solid"/>
            </a:ln>
          </c:spPr>
        </c:majorGridlines>
        <c:numFmt formatCode="#,##0.0" sourceLinked="0"/>
        <c:majorTickMark val="out"/>
        <c:minorTickMark val="none"/>
        <c:tickLblPos val="nextTo"/>
        <c:spPr>
          <a:ln w="4445">
            <a:solidFill>
              <a:srgbClr val="000000"/>
            </a:solidFill>
            <a:prstDash val="solid"/>
          </a:ln>
        </c:spPr>
        <c:txPr>
          <a:bodyPr rot="0" vert="horz"/>
          <a:lstStyle/>
          <a:p>
            <a:pPr>
              <a:defRPr/>
            </a:pPr>
            <a:endParaRPr lang="en-US"/>
          </a:p>
        </c:txPr>
        <c:crossAx val="1641469760"/>
        <c:crosses val="autoZero"/>
        <c:crossBetween val="between"/>
      </c:valAx>
      <c:valAx>
        <c:axId val="1641470544"/>
        <c:scaling>
          <c:orientation val="minMax"/>
          <c:max val="19.8"/>
          <c:min val="18.600000000000001"/>
        </c:scaling>
        <c:delete val="0"/>
        <c:axPos val="r"/>
        <c:numFmt formatCode="#,##0.0" sourceLinked="0"/>
        <c:majorTickMark val="out"/>
        <c:minorTickMark val="none"/>
        <c:tickLblPos val="nextTo"/>
        <c:spPr>
          <a:ln w="4445">
            <a:solidFill>
              <a:sysClr val="windowText" lastClr="000000"/>
            </a:solidFill>
          </a:ln>
        </c:spPr>
        <c:crossAx val="1641470936"/>
        <c:crosses val="max"/>
        <c:crossBetween val="between"/>
      </c:valAx>
      <c:dateAx>
        <c:axId val="1641470936"/>
        <c:scaling>
          <c:orientation val="minMax"/>
        </c:scaling>
        <c:delete val="1"/>
        <c:axPos val="b"/>
        <c:numFmt formatCode="m/d/yyyy" sourceLinked="1"/>
        <c:majorTickMark val="out"/>
        <c:minorTickMark val="none"/>
        <c:tickLblPos val="nextTo"/>
        <c:crossAx val="1641470544"/>
        <c:crosses val="autoZero"/>
        <c:auto val="1"/>
        <c:lblOffset val="100"/>
        <c:baseTimeUnit val="days"/>
      </c:dateAx>
      <c:spPr>
        <a:noFill/>
        <a:ln w="25400">
          <a:noFill/>
        </a:ln>
      </c:spPr>
    </c:plotArea>
    <c:legend>
      <c:legendPos val="b"/>
      <c:legendEntry>
        <c:idx val="1"/>
        <c:delete val="1"/>
      </c:legendEntry>
      <c:legendEntry>
        <c:idx val="2"/>
        <c:delete val="1"/>
      </c:legendEntry>
      <c:layout>
        <c:manualLayout>
          <c:xMode val="edge"/>
          <c:yMode val="edge"/>
          <c:x val="0"/>
          <c:y val="4.460606060605987E-3"/>
          <c:w val="0.99944166432027026"/>
          <c:h val="9.6015656565656568E-2"/>
        </c:manualLayout>
      </c:layout>
      <c:overlay val="0"/>
      <c:spPr>
        <a:noFill/>
        <a:ln w="25400">
          <a:noFill/>
        </a:ln>
      </c:spPr>
    </c:legend>
    <c:plotVisOnly val="1"/>
    <c:dispBlanksAs val="gap"/>
    <c:showDLblsOverMax val="0"/>
  </c:chart>
  <c:spPr>
    <a:solidFill>
      <a:srgbClr val="FFFFFF"/>
    </a:solidFill>
    <a:ln w="9525">
      <a:noFill/>
    </a:ln>
  </c:spPr>
  <c:txPr>
    <a:bodyPr/>
    <a:lstStyle/>
    <a:p>
      <a:pPr>
        <a:defRPr sz="1600" b="1" i="0" u="none" strike="noStrike" baseline="0">
          <a:solidFill>
            <a:srgbClr val="000000"/>
          </a:solidFill>
          <a:latin typeface="Arial Narrow"/>
          <a:ea typeface="Arial Narrow"/>
          <a:cs typeface="Arial Narrow"/>
        </a:defRPr>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751028806584375E-2"/>
          <c:y val="0.1123979797979798"/>
          <c:w val="0.90282685512367489"/>
          <c:h val="0.78516666666666679"/>
        </c:manualLayout>
      </c:layout>
      <c:lineChart>
        <c:grouping val="standard"/>
        <c:varyColors val="0"/>
        <c:ser>
          <c:idx val="1"/>
          <c:order val="0"/>
          <c:tx>
            <c:strRef>
              <c:f>Sheet1!$C$4</c:f>
              <c:strCache>
                <c:ptCount val="1"/>
                <c:pt idx="0">
                  <c:v>GBP-USD</c:v>
                </c:pt>
              </c:strCache>
            </c:strRef>
          </c:tx>
          <c:spPr>
            <a:ln w="12700">
              <a:solidFill>
                <a:srgbClr val="DB0011"/>
              </a:solidFill>
              <a:prstDash val="solid"/>
            </a:ln>
          </c:spPr>
          <c:marker>
            <c:symbol val="none"/>
          </c:marker>
          <c:cat>
            <c:numRef>
              <c:f>Sheet1!$A$7:$A$520</c:f>
              <c:numCache>
                <c:formatCode>m/d/yyyy</c:formatCode>
                <c:ptCount val="514"/>
                <c:pt idx="0">
                  <c:v>42919</c:v>
                </c:pt>
                <c:pt idx="1">
                  <c:v>42920</c:v>
                </c:pt>
                <c:pt idx="2">
                  <c:v>42921</c:v>
                </c:pt>
                <c:pt idx="3">
                  <c:v>42922</c:v>
                </c:pt>
                <c:pt idx="4">
                  <c:v>42923</c:v>
                </c:pt>
                <c:pt idx="5">
                  <c:v>42926</c:v>
                </c:pt>
                <c:pt idx="6">
                  <c:v>42927</c:v>
                </c:pt>
                <c:pt idx="7">
                  <c:v>42928</c:v>
                </c:pt>
                <c:pt idx="8">
                  <c:v>42929</c:v>
                </c:pt>
                <c:pt idx="9">
                  <c:v>42930</c:v>
                </c:pt>
                <c:pt idx="10">
                  <c:v>42933</c:v>
                </c:pt>
                <c:pt idx="11">
                  <c:v>42934</c:v>
                </c:pt>
                <c:pt idx="12">
                  <c:v>42935</c:v>
                </c:pt>
                <c:pt idx="13">
                  <c:v>42936</c:v>
                </c:pt>
                <c:pt idx="14">
                  <c:v>42937</c:v>
                </c:pt>
                <c:pt idx="15">
                  <c:v>42940</c:v>
                </c:pt>
                <c:pt idx="16">
                  <c:v>42941</c:v>
                </c:pt>
                <c:pt idx="17">
                  <c:v>42942</c:v>
                </c:pt>
                <c:pt idx="18">
                  <c:v>42943</c:v>
                </c:pt>
                <c:pt idx="19">
                  <c:v>42944</c:v>
                </c:pt>
                <c:pt idx="20">
                  <c:v>42947</c:v>
                </c:pt>
                <c:pt idx="21">
                  <c:v>42948</c:v>
                </c:pt>
                <c:pt idx="22">
                  <c:v>42949</c:v>
                </c:pt>
                <c:pt idx="23">
                  <c:v>42950</c:v>
                </c:pt>
                <c:pt idx="24">
                  <c:v>42951</c:v>
                </c:pt>
                <c:pt idx="25">
                  <c:v>42954</c:v>
                </c:pt>
                <c:pt idx="26">
                  <c:v>42955</c:v>
                </c:pt>
                <c:pt idx="27">
                  <c:v>42956</c:v>
                </c:pt>
                <c:pt idx="28">
                  <c:v>42957</c:v>
                </c:pt>
                <c:pt idx="29">
                  <c:v>42958</c:v>
                </c:pt>
                <c:pt idx="30">
                  <c:v>42961</c:v>
                </c:pt>
                <c:pt idx="31">
                  <c:v>42962</c:v>
                </c:pt>
                <c:pt idx="32">
                  <c:v>42963</c:v>
                </c:pt>
                <c:pt idx="33">
                  <c:v>42964</c:v>
                </c:pt>
                <c:pt idx="34">
                  <c:v>42965</c:v>
                </c:pt>
                <c:pt idx="35">
                  <c:v>42968</c:v>
                </c:pt>
                <c:pt idx="36">
                  <c:v>42969</c:v>
                </c:pt>
                <c:pt idx="37">
                  <c:v>42970</c:v>
                </c:pt>
                <c:pt idx="38">
                  <c:v>42971</c:v>
                </c:pt>
                <c:pt idx="39">
                  <c:v>42972</c:v>
                </c:pt>
                <c:pt idx="40">
                  <c:v>42975</c:v>
                </c:pt>
                <c:pt idx="41">
                  <c:v>42976</c:v>
                </c:pt>
                <c:pt idx="42">
                  <c:v>42977</c:v>
                </c:pt>
                <c:pt idx="43">
                  <c:v>42978</c:v>
                </c:pt>
                <c:pt idx="44">
                  <c:v>42979</c:v>
                </c:pt>
                <c:pt idx="45">
                  <c:v>42982</c:v>
                </c:pt>
                <c:pt idx="46">
                  <c:v>42983</c:v>
                </c:pt>
                <c:pt idx="47">
                  <c:v>42984</c:v>
                </c:pt>
                <c:pt idx="48">
                  <c:v>42985</c:v>
                </c:pt>
                <c:pt idx="49">
                  <c:v>42986</c:v>
                </c:pt>
                <c:pt idx="50">
                  <c:v>42989</c:v>
                </c:pt>
                <c:pt idx="51">
                  <c:v>42990</c:v>
                </c:pt>
                <c:pt idx="52">
                  <c:v>42991</c:v>
                </c:pt>
                <c:pt idx="53">
                  <c:v>42992</c:v>
                </c:pt>
                <c:pt idx="54">
                  <c:v>42993</c:v>
                </c:pt>
                <c:pt idx="55">
                  <c:v>42996</c:v>
                </c:pt>
                <c:pt idx="56">
                  <c:v>42997</c:v>
                </c:pt>
                <c:pt idx="57">
                  <c:v>42998</c:v>
                </c:pt>
                <c:pt idx="58">
                  <c:v>42999</c:v>
                </c:pt>
                <c:pt idx="59">
                  <c:v>43000</c:v>
                </c:pt>
                <c:pt idx="60">
                  <c:v>43003</c:v>
                </c:pt>
                <c:pt idx="61">
                  <c:v>43004</c:v>
                </c:pt>
                <c:pt idx="62">
                  <c:v>43005</c:v>
                </c:pt>
                <c:pt idx="63">
                  <c:v>43006</c:v>
                </c:pt>
                <c:pt idx="64">
                  <c:v>43007</c:v>
                </c:pt>
                <c:pt idx="65">
                  <c:v>43010</c:v>
                </c:pt>
                <c:pt idx="66">
                  <c:v>43011</c:v>
                </c:pt>
                <c:pt idx="67">
                  <c:v>43012</c:v>
                </c:pt>
                <c:pt idx="68">
                  <c:v>43013</c:v>
                </c:pt>
                <c:pt idx="69">
                  <c:v>43014</c:v>
                </c:pt>
                <c:pt idx="70">
                  <c:v>43017</c:v>
                </c:pt>
                <c:pt idx="71">
                  <c:v>43018</c:v>
                </c:pt>
                <c:pt idx="72">
                  <c:v>43019</c:v>
                </c:pt>
                <c:pt idx="73">
                  <c:v>43020</c:v>
                </c:pt>
                <c:pt idx="74">
                  <c:v>43021</c:v>
                </c:pt>
                <c:pt idx="75">
                  <c:v>43024</c:v>
                </c:pt>
                <c:pt idx="76">
                  <c:v>43025</c:v>
                </c:pt>
                <c:pt idx="77">
                  <c:v>43026</c:v>
                </c:pt>
                <c:pt idx="78">
                  <c:v>43027</c:v>
                </c:pt>
                <c:pt idx="79">
                  <c:v>43028</c:v>
                </c:pt>
                <c:pt idx="80">
                  <c:v>43031</c:v>
                </c:pt>
                <c:pt idx="81">
                  <c:v>43032</c:v>
                </c:pt>
                <c:pt idx="82">
                  <c:v>43033</c:v>
                </c:pt>
                <c:pt idx="83">
                  <c:v>43034</c:v>
                </c:pt>
                <c:pt idx="84">
                  <c:v>43035</c:v>
                </c:pt>
                <c:pt idx="85">
                  <c:v>43038</c:v>
                </c:pt>
                <c:pt idx="86">
                  <c:v>43039</c:v>
                </c:pt>
                <c:pt idx="87">
                  <c:v>43040</c:v>
                </c:pt>
                <c:pt idx="88">
                  <c:v>43041</c:v>
                </c:pt>
                <c:pt idx="89">
                  <c:v>43042</c:v>
                </c:pt>
                <c:pt idx="90">
                  <c:v>43045</c:v>
                </c:pt>
                <c:pt idx="91">
                  <c:v>43046</c:v>
                </c:pt>
                <c:pt idx="92">
                  <c:v>43047</c:v>
                </c:pt>
                <c:pt idx="93">
                  <c:v>43048</c:v>
                </c:pt>
                <c:pt idx="94">
                  <c:v>43049</c:v>
                </c:pt>
                <c:pt idx="95">
                  <c:v>43052</c:v>
                </c:pt>
                <c:pt idx="96">
                  <c:v>43053</c:v>
                </c:pt>
                <c:pt idx="97">
                  <c:v>43054</c:v>
                </c:pt>
                <c:pt idx="98">
                  <c:v>43055</c:v>
                </c:pt>
                <c:pt idx="99">
                  <c:v>43056</c:v>
                </c:pt>
                <c:pt idx="100">
                  <c:v>43059</c:v>
                </c:pt>
                <c:pt idx="101">
                  <c:v>43060</c:v>
                </c:pt>
                <c:pt idx="102">
                  <c:v>43061</c:v>
                </c:pt>
                <c:pt idx="103">
                  <c:v>43062</c:v>
                </c:pt>
                <c:pt idx="104">
                  <c:v>43063</c:v>
                </c:pt>
                <c:pt idx="105">
                  <c:v>43066</c:v>
                </c:pt>
                <c:pt idx="106">
                  <c:v>43067</c:v>
                </c:pt>
                <c:pt idx="107">
                  <c:v>43068</c:v>
                </c:pt>
                <c:pt idx="108">
                  <c:v>43069</c:v>
                </c:pt>
                <c:pt idx="109">
                  <c:v>43070</c:v>
                </c:pt>
                <c:pt idx="110">
                  <c:v>43073</c:v>
                </c:pt>
                <c:pt idx="111">
                  <c:v>43074</c:v>
                </c:pt>
                <c:pt idx="112">
                  <c:v>43075</c:v>
                </c:pt>
                <c:pt idx="113">
                  <c:v>43076</c:v>
                </c:pt>
                <c:pt idx="114">
                  <c:v>43077</c:v>
                </c:pt>
                <c:pt idx="115">
                  <c:v>43080</c:v>
                </c:pt>
                <c:pt idx="116">
                  <c:v>43081</c:v>
                </c:pt>
                <c:pt idx="117">
                  <c:v>43082</c:v>
                </c:pt>
                <c:pt idx="118">
                  <c:v>43083</c:v>
                </c:pt>
                <c:pt idx="119">
                  <c:v>43084</c:v>
                </c:pt>
                <c:pt idx="120">
                  <c:v>43087</c:v>
                </c:pt>
                <c:pt idx="121">
                  <c:v>43088</c:v>
                </c:pt>
                <c:pt idx="122">
                  <c:v>43089</c:v>
                </c:pt>
                <c:pt idx="123">
                  <c:v>43090</c:v>
                </c:pt>
                <c:pt idx="124">
                  <c:v>43091</c:v>
                </c:pt>
                <c:pt idx="125">
                  <c:v>43094</c:v>
                </c:pt>
                <c:pt idx="126">
                  <c:v>43095</c:v>
                </c:pt>
                <c:pt idx="127">
                  <c:v>43096</c:v>
                </c:pt>
                <c:pt idx="128">
                  <c:v>43097</c:v>
                </c:pt>
                <c:pt idx="129">
                  <c:v>43098</c:v>
                </c:pt>
                <c:pt idx="130">
                  <c:v>43101</c:v>
                </c:pt>
                <c:pt idx="131">
                  <c:v>43102</c:v>
                </c:pt>
                <c:pt idx="132">
                  <c:v>43103</c:v>
                </c:pt>
                <c:pt idx="133">
                  <c:v>43104</c:v>
                </c:pt>
                <c:pt idx="134">
                  <c:v>43105</c:v>
                </c:pt>
                <c:pt idx="135">
                  <c:v>43108</c:v>
                </c:pt>
                <c:pt idx="136">
                  <c:v>43109</c:v>
                </c:pt>
                <c:pt idx="137">
                  <c:v>43110</c:v>
                </c:pt>
                <c:pt idx="138">
                  <c:v>43111</c:v>
                </c:pt>
                <c:pt idx="139">
                  <c:v>43112</c:v>
                </c:pt>
                <c:pt idx="140">
                  <c:v>43115</c:v>
                </c:pt>
                <c:pt idx="141">
                  <c:v>43116</c:v>
                </c:pt>
                <c:pt idx="142">
                  <c:v>43117</c:v>
                </c:pt>
                <c:pt idx="143">
                  <c:v>43118</c:v>
                </c:pt>
                <c:pt idx="144">
                  <c:v>43119</c:v>
                </c:pt>
                <c:pt idx="145">
                  <c:v>43122</c:v>
                </c:pt>
                <c:pt idx="146">
                  <c:v>43123</c:v>
                </c:pt>
                <c:pt idx="147">
                  <c:v>43124</c:v>
                </c:pt>
                <c:pt idx="148">
                  <c:v>43125</c:v>
                </c:pt>
                <c:pt idx="149">
                  <c:v>43126</c:v>
                </c:pt>
                <c:pt idx="150">
                  <c:v>43129</c:v>
                </c:pt>
                <c:pt idx="151">
                  <c:v>43130</c:v>
                </c:pt>
                <c:pt idx="152">
                  <c:v>43131</c:v>
                </c:pt>
                <c:pt idx="153">
                  <c:v>43132</c:v>
                </c:pt>
                <c:pt idx="154">
                  <c:v>43133</c:v>
                </c:pt>
                <c:pt idx="155">
                  <c:v>43136</c:v>
                </c:pt>
                <c:pt idx="156">
                  <c:v>43137</c:v>
                </c:pt>
                <c:pt idx="157">
                  <c:v>43138</c:v>
                </c:pt>
                <c:pt idx="158">
                  <c:v>43139</c:v>
                </c:pt>
                <c:pt idx="159">
                  <c:v>43140</c:v>
                </c:pt>
                <c:pt idx="160">
                  <c:v>43143</c:v>
                </c:pt>
                <c:pt idx="161">
                  <c:v>43144</c:v>
                </c:pt>
                <c:pt idx="162">
                  <c:v>43145</c:v>
                </c:pt>
                <c:pt idx="163">
                  <c:v>43146</c:v>
                </c:pt>
                <c:pt idx="164">
                  <c:v>43147</c:v>
                </c:pt>
                <c:pt idx="165">
                  <c:v>43150</c:v>
                </c:pt>
                <c:pt idx="166">
                  <c:v>43151</c:v>
                </c:pt>
                <c:pt idx="167">
                  <c:v>43152</c:v>
                </c:pt>
                <c:pt idx="168">
                  <c:v>43153</c:v>
                </c:pt>
                <c:pt idx="169">
                  <c:v>43154</c:v>
                </c:pt>
                <c:pt idx="170">
                  <c:v>43157</c:v>
                </c:pt>
                <c:pt idx="171">
                  <c:v>43158</c:v>
                </c:pt>
                <c:pt idx="172">
                  <c:v>43159</c:v>
                </c:pt>
                <c:pt idx="173">
                  <c:v>43160</c:v>
                </c:pt>
                <c:pt idx="174">
                  <c:v>43161</c:v>
                </c:pt>
                <c:pt idx="175">
                  <c:v>43164</c:v>
                </c:pt>
                <c:pt idx="176">
                  <c:v>43165</c:v>
                </c:pt>
                <c:pt idx="177">
                  <c:v>43166</c:v>
                </c:pt>
                <c:pt idx="178">
                  <c:v>43167</c:v>
                </c:pt>
                <c:pt idx="179">
                  <c:v>43168</c:v>
                </c:pt>
                <c:pt idx="180">
                  <c:v>43171</c:v>
                </c:pt>
                <c:pt idx="181">
                  <c:v>43172</c:v>
                </c:pt>
                <c:pt idx="182">
                  <c:v>43173</c:v>
                </c:pt>
                <c:pt idx="183">
                  <c:v>43174</c:v>
                </c:pt>
                <c:pt idx="184">
                  <c:v>43175</c:v>
                </c:pt>
                <c:pt idx="185">
                  <c:v>43178</c:v>
                </c:pt>
                <c:pt idx="186">
                  <c:v>43179</c:v>
                </c:pt>
                <c:pt idx="187">
                  <c:v>43180</c:v>
                </c:pt>
                <c:pt idx="188">
                  <c:v>43181</c:v>
                </c:pt>
                <c:pt idx="189">
                  <c:v>43182</c:v>
                </c:pt>
                <c:pt idx="190">
                  <c:v>43185</c:v>
                </c:pt>
                <c:pt idx="191">
                  <c:v>43186</c:v>
                </c:pt>
                <c:pt idx="192">
                  <c:v>43187</c:v>
                </c:pt>
                <c:pt idx="193">
                  <c:v>43188</c:v>
                </c:pt>
                <c:pt idx="194">
                  <c:v>43189</c:v>
                </c:pt>
                <c:pt idx="195">
                  <c:v>43192</c:v>
                </c:pt>
                <c:pt idx="196">
                  <c:v>43193</c:v>
                </c:pt>
                <c:pt idx="197">
                  <c:v>43194</c:v>
                </c:pt>
                <c:pt idx="198">
                  <c:v>43195</c:v>
                </c:pt>
                <c:pt idx="199">
                  <c:v>43196</c:v>
                </c:pt>
                <c:pt idx="200">
                  <c:v>43199</c:v>
                </c:pt>
                <c:pt idx="201">
                  <c:v>43200</c:v>
                </c:pt>
                <c:pt idx="202">
                  <c:v>43201</c:v>
                </c:pt>
                <c:pt idx="203">
                  <c:v>43202</c:v>
                </c:pt>
                <c:pt idx="204">
                  <c:v>43203</c:v>
                </c:pt>
                <c:pt idx="205">
                  <c:v>43206</c:v>
                </c:pt>
                <c:pt idx="206">
                  <c:v>43207</c:v>
                </c:pt>
                <c:pt idx="207">
                  <c:v>43208</c:v>
                </c:pt>
                <c:pt idx="208">
                  <c:v>43209</c:v>
                </c:pt>
                <c:pt idx="209">
                  <c:v>43210</c:v>
                </c:pt>
                <c:pt idx="210">
                  <c:v>43213</c:v>
                </c:pt>
                <c:pt idx="211">
                  <c:v>43214</c:v>
                </c:pt>
                <c:pt idx="212">
                  <c:v>43215</c:v>
                </c:pt>
                <c:pt idx="213">
                  <c:v>43216</c:v>
                </c:pt>
                <c:pt idx="214">
                  <c:v>43217</c:v>
                </c:pt>
                <c:pt idx="215">
                  <c:v>43220</c:v>
                </c:pt>
                <c:pt idx="216">
                  <c:v>43221</c:v>
                </c:pt>
                <c:pt idx="217">
                  <c:v>43222</c:v>
                </c:pt>
                <c:pt idx="218">
                  <c:v>43223</c:v>
                </c:pt>
                <c:pt idx="219">
                  <c:v>43224</c:v>
                </c:pt>
                <c:pt idx="220">
                  <c:v>43227</c:v>
                </c:pt>
                <c:pt idx="221">
                  <c:v>43228</c:v>
                </c:pt>
                <c:pt idx="222">
                  <c:v>43229</c:v>
                </c:pt>
                <c:pt idx="223">
                  <c:v>43230</c:v>
                </c:pt>
                <c:pt idx="224">
                  <c:v>43231</c:v>
                </c:pt>
                <c:pt idx="225">
                  <c:v>43234</c:v>
                </c:pt>
                <c:pt idx="226">
                  <c:v>43235</c:v>
                </c:pt>
                <c:pt idx="227">
                  <c:v>43236</c:v>
                </c:pt>
                <c:pt idx="228">
                  <c:v>43237</c:v>
                </c:pt>
                <c:pt idx="229">
                  <c:v>43238</c:v>
                </c:pt>
                <c:pt idx="230">
                  <c:v>43241</c:v>
                </c:pt>
                <c:pt idx="231">
                  <c:v>43242</c:v>
                </c:pt>
                <c:pt idx="232">
                  <c:v>43243</c:v>
                </c:pt>
                <c:pt idx="233">
                  <c:v>43244</c:v>
                </c:pt>
                <c:pt idx="234">
                  <c:v>43245</c:v>
                </c:pt>
                <c:pt idx="235">
                  <c:v>43248</c:v>
                </c:pt>
                <c:pt idx="236">
                  <c:v>43249</c:v>
                </c:pt>
                <c:pt idx="237">
                  <c:v>43250</c:v>
                </c:pt>
                <c:pt idx="238">
                  <c:v>43251</c:v>
                </c:pt>
                <c:pt idx="239">
                  <c:v>43252</c:v>
                </c:pt>
                <c:pt idx="240">
                  <c:v>43255</c:v>
                </c:pt>
                <c:pt idx="241">
                  <c:v>43256</c:v>
                </c:pt>
                <c:pt idx="242">
                  <c:v>43257</c:v>
                </c:pt>
                <c:pt idx="243">
                  <c:v>43258</c:v>
                </c:pt>
                <c:pt idx="244">
                  <c:v>43259</c:v>
                </c:pt>
                <c:pt idx="245">
                  <c:v>43262</c:v>
                </c:pt>
                <c:pt idx="246">
                  <c:v>43263</c:v>
                </c:pt>
                <c:pt idx="247">
                  <c:v>43264</c:v>
                </c:pt>
                <c:pt idx="248">
                  <c:v>43265</c:v>
                </c:pt>
                <c:pt idx="249">
                  <c:v>43266</c:v>
                </c:pt>
                <c:pt idx="250">
                  <c:v>43269</c:v>
                </c:pt>
                <c:pt idx="251">
                  <c:v>43270</c:v>
                </c:pt>
                <c:pt idx="252">
                  <c:v>43271</c:v>
                </c:pt>
                <c:pt idx="253">
                  <c:v>43272</c:v>
                </c:pt>
                <c:pt idx="254">
                  <c:v>43273</c:v>
                </c:pt>
                <c:pt idx="255">
                  <c:v>43276</c:v>
                </c:pt>
                <c:pt idx="256">
                  <c:v>43277</c:v>
                </c:pt>
                <c:pt idx="257">
                  <c:v>43278</c:v>
                </c:pt>
                <c:pt idx="258">
                  <c:v>43279</c:v>
                </c:pt>
                <c:pt idx="259">
                  <c:v>43280</c:v>
                </c:pt>
                <c:pt idx="260">
                  <c:v>43283</c:v>
                </c:pt>
                <c:pt idx="261">
                  <c:v>43284</c:v>
                </c:pt>
                <c:pt idx="262">
                  <c:v>43285</c:v>
                </c:pt>
                <c:pt idx="263">
                  <c:v>43286</c:v>
                </c:pt>
                <c:pt idx="264">
                  <c:v>43287</c:v>
                </c:pt>
                <c:pt idx="265">
                  <c:v>43290</c:v>
                </c:pt>
                <c:pt idx="266">
                  <c:v>43291</c:v>
                </c:pt>
                <c:pt idx="267">
                  <c:v>43292</c:v>
                </c:pt>
                <c:pt idx="268">
                  <c:v>43293</c:v>
                </c:pt>
                <c:pt idx="269">
                  <c:v>43294</c:v>
                </c:pt>
                <c:pt idx="270">
                  <c:v>43297</c:v>
                </c:pt>
                <c:pt idx="271">
                  <c:v>43298</c:v>
                </c:pt>
                <c:pt idx="272">
                  <c:v>43299</c:v>
                </c:pt>
                <c:pt idx="273">
                  <c:v>43300</c:v>
                </c:pt>
                <c:pt idx="274">
                  <c:v>43301</c:v>
                </c:pt>
                <c:pt idx="275">
                  <c:v>43304</c:v>
                </c:pt>
                <c:pt idx="276">
                  <c:v>43305</c:v>
                </c:pt>
                <c:pt idx="277">
                  <c:v>43306</c:v>
                </c:pt>
                <c:pt idx="278">
                  <c:v>43307</c:v>
                </c:pt>
                <c:pt idx="279">
                  <c:v>43308</c:v>
                </c:pt>
                <c:pt idx="280">
                  <c:v>43311</c:v>
                </c:pt>
                <c:pt idx="281">
                  <c:v>43312</c:v>
                </c:pt>
                <c:pt idx="282">
                  <c:v>43313</c:v>
                </c:pt>
                <c:pt idx="283">
                  <c:v>43314</c:v>
                </c:pt>
                <c:pt idx="284">
                  <c:v>43315</c:v>
                </c:pt>
                <c:pt idx="285">
                  <c:v>43318</c:v>
                </c:pt>
                <c:pt idx="286">
                  <c:v>43319</c:v>
                </c:pt>
                <c:pt idx="287">
                  <c:v>43320</c:v>
                </c:pt>
                <c:pt idx="288">
                  <c:v>43321</c:v>
                </c:pt>
                <c:pt idx="289">
                  <c:v>43322</c:v>
                </c:pt>
                <c:pt idx="290">
                  <c:v>43325</c:v>
                </c:pt>
                <c:pt idx="291">
                  <c:v>43326</c:v>
                </c:pt>
                <c:pt idx="292">
                  <c:v>43327</c:v>
                </c:pt>
                <c:pt idx="293">
                  <c:v>43328</c:v>
                </c:pt>
                <c:pt idx="294">
                  <c:v>43329</c:v>
                </c:pt>
                <c:pt idx="295">
                  <c:v>43332</c:v>
                </c:pt>
                <c:pt idx="296">
                  <c:v>43333</c:v>
                </c:pt>
                <c:pt idx="297">
                  <c:v>43334</c:v>
                </c:pt>
                <c:pt idx="298">
                  <c:v>43335</c:v>
                </c:pt>
                <c:pt idx="299">
                  <c:v>43336</c:v>
                </c:pt>
                <c:pt idx="300">
                  <c:v>43339</c:v>
                </c:pt>
                <c:pt idx="301">
                  <c:v>43340</c:v>
                </c:pt>
                <c:pt idx="302">
                  <c:v>43341</c:v>
                </c:pt>
                <c:pt idx="303">
                  <c:v>43342</c:v>
                </c:pt>
                <c:pt idx="304">
                  <c:v>43343</c:v>
                </c:pt>
                <c:pt idx="305">
                  <c:v>43346</c:v>
                </c:pt>
                <c:pt idx="306">
                  <c:v>43347</c:v>
                </c:pt>
                <c:pt idx="307">
                  <c:v>43348</c:v>
                </c:pt>
                <c:pt idx="308">
                  <c:v>43349</c:v>
                </c:pt>
                <c:pt idx="309">
                  <c:v>43350</c:v>
                </c:pt>
                <c:pt idx="310">
                  <c:v>43353</c:v>
                </c:pt>
                <c:pt idx="311">
                  <c:v>43354</c:v>
                </c:pt>
                <c:pt idx="312">
                  <c:v>43355</c:v>
                </c:pt>
                <c:pt idx="313">
                  <c:v>43356</c:v>
                </c:pt>
                <c:pt idx="314">
                  <c:v>43357</c:v>
                </c:pt>
                <c:pt idx="315">
                  <c:v>43360</c:v>
                </c:pt>
                <c:pt idx="316">
                  <c:v>43361</c:v>
                </c:pt>
                <c:pt idx="317">
                  <c:v>43362</c:v>
                </c:pt>
                <c:pt idx="318">
                  <c:v>43363</c:v>
                </c:pt>
                <c:pt idx="319">
                  <c:v>43364</c:v>
                </c:pt>
                <c:pt idx="320">
                  <c:v>43367</c:v>
                </c:pt>
                <c:pt idx="321">
                  <c:v>43368</c:v>
                </c:pt>
                <c:pt idx="322">
                  <c:v>43369</c:v>
                </c:pt>
                <c:pt idx="323">
                  <c:v>43370</c:v>
                </c:pt>
                <c:pt idx="324">
                  <c:v>43371</c:v>
                </c:pt>
                <c:pt idx="325">
                  <c:v>43374</c:v>
                </c:pt>
                <c:pt idx="326">
                  <c:v>43375</c:v>
                </c:pt>
                <c:pt idx="327">
                  <c:v>43376</c:v>
                </c:pt>
                <c:pt idx="328">
                  <c:v>43377</c:v>
                </c:pt>
                <c:pt idx="329">
                  <c:v>43378</c:v>
                </c:pt>
                <c:pt idx="330">
                  <c:v>43381</c:v>
                </c:pt>
                <c:pt idx="331">
                  <c:v>43382</c:v>
                </c:pt>
                <c:pt idx="332">
                  <c:v>43383</c:v>
                </c:pt>
                <c:pt idx="333">
                  <c:v>43384</c:v>
                </c:pt>
                <c:pt idx="334">
                  <c:v>43385</c:v>
                </c:pt>
                <c:pt idx="335">
                  <c:v>43388</c:v>
                </c:pt>
                <c:pt idx="336">
                  <c:v>43389</c:v>
                </c:pt>
                <c:pt idx="337">
                  <c:v>43390</c:v>
                </c:pt>
                <c:pt idx="338">
                  <c:v>43391</c:v>
                </c:pt>
                <c:pt idx="339">
                  <c:v>43392</c:v>
                </c:pt>
                <c:pt idx="340">
                  <c:v>43395</c:v>
                </c:pt>
                <c:pt idx="341">
                  <c:v>43396</c:v>
                </c:pt>
                <c:pt idx="342">
                  <c:v>43397</c:v>
                </c:pt>
                <c:pt idx="343">
                  <c:v>43398</c:v>
                </c:pt>
                <c:pt idx="344">
                  <c:v>43399</c:v>
                </c:pt>
                <c:pt idx="345">
                  <c:v>43402</c:v>
                </c:pt>
                <c:pt idx="346">
                  <c:v>43403</c:v>
                </c:pt>
                <c:pt idx="347">
                  <c:v>43404</c:v>
                </c:pt>
                <c:pt idx="348">
                  <c:v>43405</c:v>
                </c:pt>
                <c:pt idx="349">
                  <c:v>43406</c:v>
                </c:pt>
                <c:pt idx="350">
                  <c:v>43409</c:v>
                </c:pt>
                <c:pt idx="351">
                  <c:v>43410</c:v>
                </c:pt>
                <c:pt idx="352">
                  <c:v>43411</c:v>
                </c:pt>
                <c:pt idx="353">
                  <c:v>43412</c:v>
                </c:pt>
                <c:pt idx="354">
                  <c:v>43413</c:v>
                </c:pt>
                <c:pt idx="355">
                  <c:v>43416</c:v>
                </c:pt>
                <c:pt idx="356">
                  <c:v>43417</c:v>
                </c:pt>
                <c:pt idx="357">
                  <c:v>43418</c:v>
                </c:pt>
                <c:pt idx="358">
                  <c:v>43419</c:v>
                </c:pt>
                <c:pt idx="359">
                  <c:v>43420</c:v>
                </c:pt>
                <c:pt idx="360">
                  <c:v>43423</c:v>
                </c:pt>
                <c:pt idx="361">
                  <c:v>43424</c:v>
                </c:pt>
                <c:pt idx="362">
                  <c:v>43425</c:v>
                </c:pt>
                <c:pt idx="363">
                  <c:v>43426</c:v>
                </c:pt>
                <c:pt idx="364">
                  <c:v>43427</c:v>
                </c:pt>
                <c:pt idx="365">
                  <c:v>43430</c:v>
                </c:pt>
                <c:pt idx="366">
                  <c:v>43431</c:v>
                </c:pt>
                <c:pt idx="367">
                  <c:v>43432</c:v>
                </c:pt>
                <c:pt idx="368">
                  <c:v>43433</c:v>
                </c:pt>
                <c:pt idx="369">
                  <c:v>43434</c:v>
                </c:pt>
                <c:pt idx="370">
                  <c:v>43437</c:v>
                </c:pt>
                <c:pt idx="371">
                  <c:v>43438</c:v>
                </c:pt>
                <c:pt idx="372">
                  <c:v>43439</c:v>
                </c:pt>
                <c:pt idx="373">
                  <c:v>43440</c:v>
                </c:pt>
                <c:pt idx="374">
                  <c:v>43441</c:v>
                </c:pt>
                <c:pt idx="375">
                  <c:v>43444</c:v>
                </c:pt>
                <c:pt idx="376">
                  <c:v>43445</c:v>
                </c:pt>
                <c:pt idx="377">
                  <c:v>43446</c:v>
                </c:pt>
                <c:pt idx="378">
                  <c:v>43447</c:v>
                </c:pt>
                <c:pt idx="379">
                  <c:v>43448</c:v>
                </c:pt>
                <c:pt idx="380">
                  <c:v>43451</c:v>
                </c:pt>
                <c:pt idx="381">
                  <c:v>43452</c:v>
                </c:pt>
                <c:pt idx="382">
                  <c:v>43453</c:v>
                </c:pt>
                <c:pt idx="383">
                  <c:v>43454</c:v>
                </c:pt>
                <c:pt idx="384">
                  <c:v>43455</c:v>
                </c:pt>
                <c:pt idx="385">
                  <c:v>43458</c:v>
                </c:pt>
                <c:pt idx="386">
                  <c:v>43459</c:v>
                </c:pt>
                <c:pt idx="387">
                  <c:v>43460</c:v>
                </c:pt>
                <c:pt idx="388">
                  <c:v>43461</c:v>
                </c:pt>
                <c:pt idx="389">
                  <c:v>43462</c:v>
                </c:pt>
                <c:pt idx="390">
                  <c:v>43465</c:v>
                </c:pt>
                <c:pt idx="391">
                  <c:v>43466</c:v>
                </c:pt>
                <c:pt idx="392">
                  <c:v>43467</c:v>
                </c:pt>
                <c:pt idx="393">
                  <c:v>43468</c:v>
                </c:pt>
                <c:pt idx="394">
                  <c:v>43469</c:v>
                </c:pt>
                <c:pt idx="395">
                  <c:v>43472</c:v>
                </c:pt>
                <c:pt idx="396">
                  <c:v>43473</c:v>
                </c:pt>
                <c:pt idx="397">
                  <c:v>43474</c:v>
                </c:pt>
                <c:pt idx="398">
                  <c:v>43475</c:v>
                </c:pt>
                <c:pt idx="399">
                  <c:v>43476</c:v>
                </c:pt>
                <c:pt idx="400">
                  <c:v>43479</c:v>
                </c:pt>
                <c:pt idx="401">
                  <c:v>43480</c:v>
                </c:pt>
                <c:pt idx="402">
                  <c:v>43481</c:v>
                </c:pt>
                <c:pt idx="403">
                  <c:v>43482</c:v>
                </c:pt>
                <c:pt idx="404">
                  <c:v>43483</c:v>
                </c:pt>
                <c:pt idx="405">
                  <c:v>43486</c:v>
                </c:pt>
                <c:pt idx="406">
                  <c:v>43487</c:v>
                </c:pt>
                <c:pt idx="407">
                  <c:v>43488</c:v>
                </c:pt>
                <c:pt idx="408">
                  <c:v>43489</c:v>
                </c:pt>
                <c:pt idx="409">
                  <c:v>43490</c:v>
                </c:pt>
                <c:pt idx="410">
                  <c:v>43493</c:v>
                </c:pt>
                <c:pt idx="411">
                  <c:v>43494</c:v>
                </c:pt>
                <c:pt idx="412">
                  <c:v>43495</c:v>
                </c:pt>
                <c:pt idx="413">
                  <c:v>43496</c:v>
                </c:pt>
                <c:pt idx="414">
                  <c:v>43497</c:v>
                </c:pt>
                <c:pt idx="415">
                  <c:v>43500</c:v>
                </c:pt>
                <c:pt idx="416">
                  <c:v>43501</c:v>
                </c:pt>
                <c:pt idx="417">
                  <c:v>43502</c:v>
                </c:pt>
                <c:pt idx="418">
                  <c:v>43503</c:v>
                </c:pt>
                <c:pt idx="419">
                  <c:v>43504</c:v>
                </c:pt>
                <c:pt idx="420">
                  <c:v>43507</c:v>
                </c:pt>
                <c:pt idx="421">
                  <c:v>43508</c:v>
                </c:pt>
                <c:pt idx="422">
                  <c:v>43509</c:v>
                </c:pt>
                <c:pt idx="423">
                  <c:v>43510</c:v>
                </c:pt>
                <c:pt idx="424">
                  <c:v>43511</c:v>
                </c:pt>
                <c:pt idx="425">
                  <c:v>43514</c:v>
                </c:pt>
                <c:pt idx="426">
                  <c:v>43515</c:v>
                </c:pt>
                <c:pt idx="427">
                  <c:v>43516</c:v>
                </c:pt>
                <c:pt idx="428">
                  <c:v>43517</c:v>
                </c:pt>
                <c:pt idx="429">
                  <c:v>43518</c:v>
                </c:pt>
                <c:pt idx="430">
                  <c:v>43521</c:v>
                </c:pt>
                <c:pt idx="431">
                  <c:v>43522</c:v>
                </c:pt>
                <c:pt idx="432">
                  <c:v>43523</c:v>
                </c:pt>
                <c:pt idx="433">
                  <c:v>43524</c:v>
                </c:pt>
                <c:pt idx="434">
                  <c:v>43525</c:v>
                </c:pt>
                <c:pt idx="435">
                  <c:v>43528</c:v>
                </c:pt>
                <c:pt idx="436">
                  <c:v>43529</c:v>
                </c:pt>
                <c:pt idx="437">
                  <c:v>43530</c:v>
                </c:pt>
                <c:pt idx="438">
                  <c:v>43531</c:v>
                </c:pt>
                <c:pt idx="439">
                  <c:v>43532</c:v>
                </c:pt>
                <c:pt idx="440">
                  <c:v>43535</c:v>
                </c:pt>
                <c:pt idx="441">
                  <c:v>43536</c:v>
                </c:pt>
                <c:pt idx="442">
                  <c:v>43537</c:v>
                </c:pt>
                <c:pt idx="443">
                  <c:v>43538</c:v>
                </c:pt>
                <c:pt idx="444">
                  <c:v>43539</c:v>
                </c:pt>
                <c:pt idx="445">
                  <c:v>43542</c:v>
                </c:pt>
                <c:pt idx="446">
                  <c:v>43543</c:v>
                </c:pt>
                <c:pt idx="447">
                  <c:v>43544</c:v>
                </c:pt>
                <c:pt idx="448">
                  <c:v>43545</c:v>
                </c:pt>
                <c:pt idx="449">
                  <c:v>43546</c:v>
                </c:pt>
                <c:pt idx="450">
                  <c:v>43549</c:v>
                </c:pt>
                <c:pt idx="451">
                  <c:v>43550</c:v>
                </c:pt>
                <c:pt idx="452">
                  <c:v>43551</c:v>
                </c:pt>
                <c:pt idx="453">
                  <c:v>43552</c:v>
                </c:pt>
                <c:pt idx="454">
                  <c:v>43553</c:v>
                </c:pt>
                <c:pt idx="455">
                  <c:v>43556</c:v>
                </c:pt>
                <c:pt idx="456">
                  <c:v>43557</c:v>
                </c:pt>
                <c:pt idx="457">
                  <c:v>43558</c:v>
                </c:pt>
                <c:pt idx="458">
                  <c:v>43559</c:v>
                </c:pt>
                <c:pt idx="459">
                  <c:v>43560</c:v>
                </c:pt>
                <c:pt idx="460">
                  <c:v>43563</c:v>
                </c:pt>
                <c:pt idx="461">
                  <c:v>43564</c:v>
                </c:pt>
                <c:pt idx="462">
                  <c:v>43565</c:v>
                </c:pt>
                <c:pt idx="463">
                  <c:v>43566</c:v>
                </c:pt>
                <c:pt idx="464">
                  <c:v>43567</c:v>
                </c:pt>
                <c:pt idx="465">
                  <c:v>43570</c:v>
                </c:pt>
                <c:pt idx="466">
                  <c:v>43571</c:v>
                </c:pt>
                <c:pt idx="467">
                  <c:v>43572</c:v>
                </c:pt>
                <c:pt idx="468">
                  <c:v>43573</c:v>
                </c:pt>
                <c:pt idx="469">
                  <c:v>43574</c:v>
                </c:pt>
                <c:pt idx="470">
                  <c:v>43577</c:v>
                </c:pt>
                <c:pt idx="471">
                  <c:v>43578</c:v>
                </c:pt>
                <c:pt idx="472">
                  <c:v>43579</c:v>
                </c:pt>
                <c:pt idx="473">
                  <c:v>43580</c:v>
                </c:pt>
                <c:pt idx="474">
                  <c:v>43581</c:v>
                </c:pt>
                <c:pt idx="475">
                  <c:v>43584</c:v>
                </c:pt>
                <c:pt idx="476">
                  <c:v>43585</c:v>
                </c:pt>
                <c:pt idx="477">
                  <c:v>43586</c:v>
                </c:pt>
                <c:pt idx="478">
                  <c:v>43587</c:v>
                </c:pt>
                <c:pt idx="479">
                  <c:v>43588</c:v>
                </c:pt>
                <c:pt idx="480">
                  <c:v>43591</c:v>
                </c:pt>
                <c:pt idx="481">
                  <c:v>43592</c:v>
                </c:pt>
                <c:pt idx="482">
                  <c:v>43593</c:v>
                </c:pt>
                <c:pt idx="483">
                  <c:v>43594</c:v>
                </c:pt>
                <c:pt idx="484">
                  <c:v>43595</c:v>
                </c:pt>
                <c:pt idx="485">
                  <c:v>43598</c:v>
                </c:pt>
                <c:pt idx="486">
                  <c:v>43599</c:v>
                </c:pt>
                <c:pt idx="487">
                  <c:v>43600</c:v>
                </c:pt>
                <c:pt idx="488">
                  <c:v>43601</c:v>
                </c:pt>
                <c:pt idx="489">
                  <c:v>43602</c:v>
                </c:pt>
                <c:pt idx="490">
                  <c:v>43605</c:v>
                </c:pt>
                <c:pt idx="491">
                  <c:v>43606</c:v>
                </c:pt>
                <c:pt idx="492">
                  <c:v>43607</c:v>
                </c:pt>
                <c:pt idx="493">
                  <c:v>43608</c:v>
                </c:pt>
                <c:pt idx="494">
                  <c:v>43609</c:v>
                </c:pt>
                <c:pt idx="495">
                  <c:v>43612</c:v>
                </c:pt>
                <c:pt idx="496">
                  <c:v>43613</c:v>
                </c:pt>
                <c:pt idx="497">
                  <c:v>43614</c:v>
                </c:pt>
                <c:pt idx="498">
                  <c:v>43615</c:v>
                </c:pt>
                <c:pt idx="499">
                  <c:v>43616</c:v>
                </c:pt>
                <c:pt idx="500">
                  <c:v>43619</c:v>
                </c:pt>
                <c:pt idx="501">
                  <c:v>43620</c:v>
                </c:pt>
                <c:pt idx="502">
                  <c:v>43621</c:v>
                </c:pt>
                <c:pt idx="503">
                  <c:v>43622</c:v>
                </c:pt>
                <c:pt idx="504">
                  <c:v>43623</c:v>
                </c:pt>
                <c:pt idx="505">
                  <c:v>43626</c:v>
                </c:pt>
                <c:pt idx="506">
                  <c:v>43627</c:v>
                </c:pt>
                <c:pt idx="507">
                  <c:v>43628</c:v>
                </c:pt>
                <c:pt idx="508">
                  <c:v>43629</c:v>
                </c:pt>
                <c:pt idx="509">
                  <c:v>43630</c:v>
                </c:pt>
                <c:pt idx="510">
                  <c:v>43633</c:v>
                </c:pt>
                <c:pt idx="511">
                  <c:v>43634</c:v>
                </c:pt>
                <c:pt idx="512">
                  <c:v>43635</c:v>
                </c:pt>
                <c:pt idx="513">
                  <c:v>43636</c:v>
                </c:pt>
              </c:numCache>
            </c:numRef>
          </c:cat>
          <c:val>
            <c:numRef>
              <c:f>Sheet1!$B$7:$B$520</c:f>
              <c:numCache>
                <c:formatCode>General</c:formatCode>
                <c:ptCount val="514"/>
                <c:pt idx="0">
                  <c:v>1.294</c:v>
                </c:pt>
                <c:pt idx="1">
                  <c:v>1.292</c:v>
                </c:pt>
                <c:pt idx="2">
                  <c:v>1.2934000000000001</c:v>
                </c:pt>
                <c:pt idx="3">
                  <c:v>1.2970999999999999</c:v>
                </c:pt>
                <c:pt idx="4">
                  <c:v>1.2889999999999999</c:v>
                </c:pt>
                <c:pt idx="5">
                  <c:v>1.2881</c:v>
                </c:pt>
                <c:pt idx="6">
                  <c:v>1.2847999999999999</c:v>
                </c:pt>
                <c:pt idx="7">
                  <c:v>1.2885</c:v>
                </c:pt>
                <c:pt idx="8">
                  <c:v>1.2939000000000001</c:v>
                </c:pt>
                <c:pt idx="9">
                  <c:v>1.3098000000000001</c:v>
                </c:pt>
                <c:pt idx="10">
                  <c:v>1.3054999999999999</c:v>
                </c:pt>
                <c:pt idx="11">
                  <c:v>1.304</c:v>
                </c:pt>
                <c:pt idx="12">
                  <c:v>1.3022</c:v>
                </c:pt>
                <c:pt idx="13">
                  <c:v>1.2972999999999999</c:v>
                </c:pt>
                <c:pt idx="14">
                  <c:v>1.2997000000000001</c:v>
                </c:pt>
                <c:pt idx="15">
                  <c:v>1.3028</c:v>
                </c:pt>
                <c:pt idx="16">
                  <c:v>1.3025</c:v>
                </c:pt>
                <c:pt idx="17">
                  <c:v>1.3122</c:v>
                </c:pt>
                <c:pt idx="18">
                  <c:v>1.3066</c:v>
                </c:pt>
                <c:pt idx="19">
                  <c:v>1.3136000000000001</c:v>
                </c:pt>
                <c:pt idx="20">
                  <c:v>1.3214999999999999</c:v>
                </c:pt>
                <c:pt idx="21">
                  <c:v>1.3203</c:v>
                </c:pt>
                <c:pt idx="22">
                  <c:v>1.3223</c:v>
                </c:pt>
                <c:pt idx="23">
                  <c:v>1.3138000000000001</c:v>
                </c:pt>
                <c:pt idx="24">
                  <c:v>1.304</c:v>
                </c:pt>
                <c:pt idx="25">
                  <c:v>1.3035000000000001</c:v>
                </c:pt>
                <c:pt idx="26">
                  <c:v>1.2991999999999999</c:v>
                </c:pt>
                <c:pt idx="27">
                  <c:v>1.3004</c:v>
                </c:pt>
                <c:pt idx="28">
                  <c:v>1.2977000000000001</c:v>
                </c:pt>
                <c:pt idx="29">
                  <c:v>1.3014000000000001</c:v>
                </c:pt>
                <c:pt idx="30">
                  <c:v>1.2964</c:v>
                </c:pt>
                <c:pt idx="31">
                  <c:v>1.2868999999999999</c:v>
                </c:pt>
                <c:pt idx="32">
                  <c:v>1.2890999999999999</c:v>
                </c:pt>
                <c:pt idx="33">
                  <c:v>1.2867999999999999</c:v>
                </c:pt>
                <c:pt idx="34">
                  <c:v>1.2869999999999999</c:v>
                </c:pt>
                <c:pt idx="35">
                  <c:v>1.29</c:v>
                </c:pt>
                <c:pt idx="36">
                  <c:v>1.2824</c:v>
                </c:pt>
                <c:pt idx="37">
                  <c:v>1.28</c:v>
                </c:pt>
                <c:pt idx="38">
                  <c:v>1.2801</c:v>
                </c:pt>
                <c:pt idx="39">
                  <c:v>1.2882</c:v>
                </c:pt>
                <c:pt idx="40">
                  <c:v>1.2932999999999999</c:v>
                </c:pt>
                <c:pt idx="41">
                  <c:v>1.2918000000000001</c:v>
                </c:pt>
                <c:pt idx="42">
                  <c:v>1.2925</c:v>
                </c:pt>
                <c:pt idx="43">
                  <c:v>1.2929999999999999</c:v>
                </c:pt>
                <c:pt idx="44">
                  <c:v>1.2950999999999999</c:v>
                </c:pt>
                <c:pt idx="45">
                  <c:v>1.2930999999999999</c:v>
                </c:pt>
                <c:pt idx="46">
                  <c:v>1.3033000000000001</c:v>
                </c:pt>
                <c:pt idx="47">
                  <c:v>1.3043</c:v>
                </c:pt>
                <c:pt idx="48">
                  <c:v>1.3101</c:v>
                </c:pt>
                <c:pt idx="49">
                  <c:v>1.32</c:v>
                </c:pt>
                <c:pt idx="50">
                  <c:v>1.3163</c:v>
                </c:pt>
                <c:pt idx="51">
                  <c:v>1.3283</c:v>
                </c:pt>
                <c:pt idx="52">
                  <c:v>1.3210999999999999</c:v>
                </c:pt>
                <c:pt idx="53">
                  <c:v>1.3399000000000001</c:v>
                </c:pt>
                <c:pt idx="54">
                  <c:v>1.3593999999999999</c:v>
                </c:pt>
                <c:pt idx="55">
                  <c:v>1.3494999999999999</c:v>
                </c:pt>
                <c:pt idx="56">
                  <c:v>1.3503000000000001</c:v>
                </c:pt>
                <c:pt idx="57">
                  <c:v>1.3494999999999999</c:v>
                </c:pt>
                <c:pt idx="58">
                  <c:v>1.3580000000000001</c:v>
                </c:pt>
                <c:pt idx="59">
                  <c:v>1.3504</c:v>
                </c:pt>
                <c:pt idx="60">
                  <c:v>1.3466</c:v>
                </c:pt>
                <c:pt idx="61">
                  <c:v>1.3458000000000001</c:v>
                </c:pt>
                <c:pt idx="62">
                  <c:v>1.3387</c:v>
                </c:pt>
                <c:pt idx="63">
                  <c:v>1.3442000000000001</c:v>
                </c:pt>
                <c:pt idx="64">
                  <c:v>1.3397999999999999</c:v>
                </c:pt>
                <c:pt idx="65">
                  <c:v>1.3275999999999999</c:v>
                </c:pt>
                <c:pt idx="66">
                  <c:v>1.3237000000000001</c:v>
                </c:pt>
                <c:pt idx="67">
                  <c:v>1.3248</c:v>
                </c:pt>
                <c:pt idx="68">
                  <c:v>1.3119000000000001</c:v>
                </c:pt>
                <c:pt idx="69">
                  <c:v>1.3066</c:v>
                </c:pt>
                <c:pt idx="70">
                  <c:v>1.3142</c:v>
                </c:pt>
                <c:pt idx="71">
                  <c:v>1.3203</c:v>
                </c:pt>
                <c:pt idx="72">
                  <c:v>1.3223</c:v>
                </c:pt>
                <c:pt idx="73">
                  <c:v>1.3262</c:v>
                </c:pt>
                <c:pt idx="74">
                  <c:v>1.3285</c:v>
                </c:pt>
                <c:pt idx="75">
                  <c:v>1.3250999999999999</c:v>
                </c:pt>
                <c:pt idx="76">
                  <c:v>1.319</c:v>
                </c:pt>
                <c:pt idx="77">
                  <c:v>1.3205</c:v>
                </c:pt>
                <c:pt idx="78">
                  <c:v>1.3159000000000001</c:v>
                </c:pt>
                <c:pt idx="79">
                  <c:v>1.319</c:v>
                </c:pt>
                <c:pt idx="80">
                  <c:v>1.3197999999999999</c:v>
                </c:pt>
                <c:pt idx="81">
                  <c:v>1.3134000000000001</c:v>
                </c:pt>
                <c:pt idx="82">
                  <c:v>1.3262</c:v>
                </c:pt>
                <c:pt idx="83">
                  <c:v>1.3161</c:v>
                </c:pt>
                <c:pt idx="84">
                  <c:v>1.3128</c:v>
                </c:pt>
                <c:pt idx="85">
                  <c:v>1.3208</c:v>
                </c:pt>
                <c:pt idx="86">
                  <c:v>1.3283</c:v>
                </c:pt>
                <c:pt idx="87">
                  <c:v>1.3245</c:v>
                </c:pt>
                <c:pt idx="88">
                  <c:v>1.3059000000000001</c:v>
                </c:pt>
                <c:pt idx="89">
                  <c:v>1.3077000000000001</c:v>
                </c:pt>
                <c:pt idx="90">
                  <c:v>1.3170999999999999</c:v>
                </c:pt>
                <c:pt idx="91">
                  <c:v>1.3166</c:v>
                </c:pt>
                <c:pt idx="92">
                  <c:v>1.3115999999999999</c:v>
                </c:pt>
                <c:pt idx="93">
                  <c:v>1.3145</c:v>
                </c:pt>
                <c:pt idx="94">
                  <c:v>1.3195999999999999</c:v>
                </c:pt>
                <c:pt idx="95">
                  <c:v>1.3115999999999999</c:v>
                </c:pt>
                <c:pt idx="96">
                  <c:v>1.3165</c:v>
                </c:pt>
                <c:pt idx="97">
                  <c:v>1.3170999999999999</c:v>
                </c:pt>
                <c:pt idx="98">
                  <c:v>1.3195000000000001</c:v>
                </c:pt>
                <c:pt idx="99">
                  <c:v>1.3214999999999999</c:v>
                </c:pt>
                <c:pt idx="100">
                  <c:v>1.3235000000000001</c:v>
                </c:pt>
                <c:pt idx="101">
                  <c:v>1.3239000000000001</c:v>
                </c:pt>
                <c:pt idx="102">
                  <c:v>1.3325</c:v>
                </c:pt>
                <c:pt idx="103">
                  <c:v>1.3309</c:v>
                </c:pt>
                <c:pt idx="104">
                  <c:v>1.3336999999999999</c:v>
                </c:pt>
                <c:pt idx="105">
                  <c:v>1.3317999999999999</c:v>
                </c:pt>
                <c:pt idx="106">
                  <c:v>1.3338999999999999</c:v>
                </c:pt>
                <c:pt idx="107">
                  <c:v>1.3409</c:v>
                </c:pt>
                <c:pt idx="108">
                  <c:v>1.3525</c:v>
                </c:pt>
                <c:pt idx="109">
                  <c:v>1.3477000000000001</c:v>
                </c:pt>
                <c:pt idx="110">
                  <c:v>1.3479999999999999</c:v>
                </c:pt>
                <c:pt idx="111">
                  <c:v>1.3443000000000001</c:v>
                </c:pt>
                <c:pt idx="112">
                  <c:v>1.3392999999999999</c:v>
                </c:pt>
                <c:pt idx="113">
                  <c:v>1.3473999999999999</c:v>
                </c:pt>
                <c:pt idx="114">
                  <c:v>1.339</c:v>
                </c:pt>
                <c:pt idx="115">
                  <c:v>1.3341000000000001</c:v>
                </c:pt>
                <c:pt idx="116">
                  <c:v>1.3317999999999999</c:v>
                </c:pt>
                <c:pt idx="117">
                  <c:v>1.3420000000000001</c:v>
                </c:pt>
                <c:pt idx="118">
                  <c:v>1.3431</c:v>
                </c:pt>
                <c:pt idx="119">
                  <c:v>1.3320000000000001</c:v>
                </c:pt>
                <c:pt idx="120">
                  <c:v>1.3383</c:v>
                </c:pt>
                <c:pt idx="121">
                  <c:v>1.3385</c:v>
                </c:pt>
                <c:pt idx="122">
                  <c:v>1.3376000000000001</c:v>
                </c:pt>
                <c:pt idx="123">
                  <c:v>1.3386</c:v>
                </c:pt>
                <c:pt idx="124">
                  <c:v>1.3363</c:v>
                </c:pt>
                <c:pt idx="125">
                  <c:v>1.3371</c:v>
                </c:pt>
                <c:pt idx="126">
                  <c:v>1.3373999999999999</c:v>
                </c:pt>
                <c:pt idx="127">
                  <c:v>1.34</c:v>
                </c:pt>
                <c:pt idx="128">
                  <c:v>1.3443000000000001</c:v>
                </c:pt>
                <c:pt idx="129">
                  <c:v>1.3512999999999999</c:v>
                </c:pt>
                <c:pt idx="130">
                  <c:v>1.3503000000000001</c:v>
                </c:pt>
                <c:pt idx="131">
                  <c:v>1.359</c:v>
                </c:pt>
                <c:pt idx="132">
                  <c:v>1.3515999999999999</c:v>
                </c:pt>
                <c:pt idx="133">
                  <c:v>1.3551</c:v>
                </c:pt>
                <c:pt idx="134">
                  <c:v>1.3571</c:v>
                </c:pt>
                <c:pt idx="135">
                  <c:v>1.3568</c:v>
                </c:pt>
                <c:pt idx="136">
                  <c:v>1.3540000000000001</c:v>
                </c:pt>
                <c:pt idx="137">
                  <c:v>1.3507</c:v>
                </c:pt>
                <c:pt idx="138">
                  <c:v>1.3538000000000001</c:v>
                </c:pt>
                <c:pt idx="139">
                  <c:v>1.3728</c:v>
                </c:pt>
                <c:pt idx="140">
                  <c:v>1.3792</c:v>
                </c:pt>
                <c:pt idx="141">
                  <c:v>1.3792</c:v>
                </c:pt>
                <c:pt idx="142">
                  <c:v>1.3831</c:v>
                </c:pt>
                <c:pt idx="143">
                  <c:v>1.3894</c:v>
                </c:pt>
                <c:pt idx="144">
                  <c:v>1.3857999999999999</c:v>
                </c:pt>
                <c:pt idx="145">
                  <c:v>1.3987000000000001</c:v>
                </c:pt>
                <c:pt idx="146">
                  <c:v>1.4</c:v>
                </c:pt>
                <c:pt idx="147">
                  <c:v>1.4241999999999999</c:v>
                </c:pt>
                <c:pt idx="148">
                  <c:v>1.4142000000000001</c:v>
                </c:pt>
                <c:pt idx="149">
                  <c:v>1.4159999999999999</c:v>
                </c:pt>
                <c:pt idx="150">
                  <c:v>1.4074</c:v>
                </c:pt>
                <c:pt idx="151">
                  <c:v>1.4147000000000001</c:v>
                </c:pt>
                <c:pt idx="152">
                  <c:v>1.4191</c:v>
                </c:pt>
                <c:pt idx="153">
                  <c:v>1.4264000000000001</c:v>
                </c:pt>
                <c:pt idx="154">
                  <c:v>1.4117999999999999</c:v>
                </c:pt>
                <c:pt idx="155">
                  <c:v>1.3958999999999999</c:v>
                </c:pt>
                <c:pt idx="156">
                  <c:v>1.3949</c:v>
                </c:pt>
                <c:pt idx="157">
                  <c:v>1.3881000000000001</c:v>
                </c:pt>
                <c:pt idx="158">
                  <c:v>1.3913</c:v>
                </c:pt>
                <c:pt idx="159">
                  <c:v>1.3827</c:v>
                </c:pt>
                <c:pt idx="160">
                  <c:v>1.3837999999999999</c:v>
                </c:pt>
                <c:pt idx="161">
                  <c:v>1.3894</c:v>
                </c:pt>
                <c:pt idx="162">
                  <c:v>1.3998999999999999</c:v>
                </c:pt>
                <c:pt idx="163">
                  <c:v>1.4098999999999999</c:v>
                </c:pt>
                <c:pt idx="164">
                  <c:v>1.4026000000000001</c:v>
                </c:pt>
                <c:pt idx="165">
                  <c:v>1.4</c:v>
                </c:pt>
                <c:pt idx="166">
                  <c:v>1.3996</c:v>
                </c:pt>
                <c:pt idx="167">
                  <c:v>1.3917999999999999</c:v>
                </c:pt>
                <c:pt idx="168">
                  <c:v>1.3956</c:v>
                </c:pt>
                <c:pt idx="169">
                  <c:v>1.3971</c:v>
                </c:pt>
                <c:pt idx="170">
                  <c:v>1.3968</c:v>
                </c:pt>
                <c:pt idx="171">
                  <c:v>1.3909</c:v>
                </c:pt>
                <c:pt idx="172">
                  <c:v>1.3759999999999999</c:v>
                </c:pt>
                <c:pt idx="173">
                  <c:v>1.3775999999999999</c:v>
                </c:pt>
                <c:pt idx="174">
                  <c:v>1.3801999999999999</c:v>
                </c:pt>
                <c:pt idx="175">
                  <c:v>1.3849</c:v>
                </c:pt>
                <c:pt idx="176">
                  <c:v>1.3888</c:v>
                </c:pt>
                <c:pt idx="177">
                  <c:v>1.3895999999999999</c:v>
                </c:pt>
                <c:pt idx="178">
                  <c:v>1.3811</c:v>
                </c:pt>
                <c:pt idx="179">
                  <c:v>1.385</c:v>
                </c:pt>
                <c:pt idx="180">
                  <c:v>1.3906000000000001</c:v>
                </c:pt>
                <c:pt idx="181">
                  <c:v>1.3961999999999999</c:v>
                </c:pt>
                <c:pt idx="182">
                  <c:v>1.3961999999999999</c:v>
                </c:pt>
                <c:pt idx="183">
                  <c:v>1.3936999999999999</c:v>
                </c:pt>
                <c:pt idx="184">
                  <c:v>1.3942000000000001</c:v>
                </c:pt>
                <c:pt idx="185">
                  <c:v>1.4024000000000001</c:v>
                </c:pt>
                <c:pt idx="186">
                  <c:v>1.3997999999999999</c:v>
                </c:pt>
                <c:pt idx="187">
                  <c:v>1.4140999999999999</c:v>
                </c:pt>
                <c:pt idx="188">
                  <c:v>1.4096</c:v>
                </c:pt>
                <c:pt idx="189">
                  <c:v>1.4132</c:v>
                </c:pt>
                <c:pt idx="190">
                  <c:v>1.4229000000000001</c:v>
                </c:pt>
                <c:pt idx="191">
                  <c:v>1.4157</c:v>
                </c:pt>
                <c:pt idx="192">
                  <c:v>1.4077</c:v>
                </c:pt>
                <c:pt idx="193">
                  <c:v>1.4017999999999999</c:v>
                </c:pt>
                <c:pt idx="194">
                  <c:v>1.4015</c:v>
                </c:pt>
                <c:pt idx="195">
                  <c:v>1.4043999999999999</c:v>
                </c:pt>
                <c:pt idx="196">
                  <c:v>1.4056999999999999</c:v>
                </c:pt>
                <c:pt idx="197">
                  <c:v>1.4078999999999999</c:v>
                </c:pt>
                <c:pt idx="198">
                  <c:v>1.4003000000000001</c:v>
                </c:pt>
                <c:pt idx="199">
                  <c:v>1.4092</c:v>
                </c:pt>
                <c:pt idx="200">
                  <c:v>1.4131</c:v>
                </c:pt>
                <c:pt idx="201">
                  <c:v>1.4176</c:v>
                </c:pt>
                <c:pt idx="202">
                  <c:v>1.4177</c:v>
                </c:pt>
                <c:pt idx="203">
                  <c:v>1.4228000000000001</c:v>
                </c:pt>
                <c:pt idx="204">
                  <c:v>1.4238</c:v>
                </c:pt>
                <c:pt idx="205">
                  <c:v>1.4339</c:v>
                </c:pt>
                <c:pt idx="206">
                  <c:v>1.4288000000000001</c:v>
                </c:pt>
                <c:pt idx="207">
                  <c:v>1.4203000000000001</c:v>
                </c:pt>
                <c:pt idx="208">
                  <c:v>1.4087000000000001</c:v>
                </c:pt>
                <c:pt idx="209">
                  <c:v>1.4</c:v>
                </c:pt>
                <c:pt idx="210">
                  <c:v>1.3940000000000001</c:v>
                </c:pt>
                <c:pt idx="211">
                  <c:v>1.3977999999999999</c:v>
                </c:pt>
                <c:pt idx="212">
                  <c:v>1.3932</c:v>
                </c:pt>
                <c:pt idx="213">
                  <c:v>1.3919000000000001</c:v>
                </c:pt>
                <c:pt idx="214">
                  <c:v>1.3780999999999999</c:v>
                </c:pt>
                <c:pt idx="215">
                  <c:v>1.3763000000000001</c:v>
                </c:pt>
                <c:pt idx="216">
                  <c:v>1.3613999999999999</c:v>
                </c:pt>
                <c:pt idx="217">
                  <c:v>1.3575999999999999</c:v>
                </c:pt>
                <c:pt idx="218">
                  <c:v>1.3574999999999999</c:v>
                </c:pt>
                <c:pt idx="219">
                  <c:v>1.3531</c:v>
                </c:pt>
                <c:pt idx="220">
                  <c:v>1.3557000000000001</c:v>
                </c:pt>
                <c:pt idx="221">
                  <c:v>1.3547</c:v>
                </c:pt>
                <c:pt idx="222">
                  <c:v>1.3547</c:v>
                </c:pt>
                <c:pt idx="223">
                  <c:v>1.3519000000000001</c:v>
                </c:pt>
                <c:pt idx="224">
                  <c:v>1.3542000000000001</c:v>
                </c:pt>
                <c:pt idx="225">
                  <c:v>1.3555999999999999</c:v>
                </c:pt>
                <c:pt idx="226">
                  <c:v>1.3502000000000001</c:v>
                </c:pt>
                <c:pt idx="227">
                  <c:v>1.3486</c:v>
                </c:pt>
                <c:pt idx="228">
                  <c:v>1.3515999999999999</c:v>
                </c:pt>
                <c:pt idx="229">
                  <c:v>1.3469</c:v>
                </c:pt>
                <c:pt idx="230">
                  <c:v>1.3427</c:v>
                </c:pt>
                <c:pt idx="231">
                  <c:v>1.3431999999999999</c:v>
                </c:pt>
                <c:pt idx="232">
                  <c:v>1.3347</c:v>
                </c:pt>
                <c:pt idx="233">
                  <c:v>1.3380000000000001</c:v>
                </c:pt>
                <c:pt idx="234">
                  <c:v>1.3309</c:v>
                </c:pt>
                <c:pt idx="235">
                  <c:v>1.3310999999999999</c:v>
                </c:pt>
                <c:pt idx="236">
                  <c:v>1.3249</c:v>
                </c:pt>
                <c:pt idx="237">
                  <c:v>1.3286</c:v>
                </c:pt>
                <c:pt idx="238">
                  <c:v>1.3298000000000001</c:v>
                </c:pt>
                <c:pt idx="239">
                  <c:v>1.3346</c:v>
                </c:pt>
                <c:pt idx="240">
                  <c:v>1.3312999999999999</c:v>
                </c:pt>
                <c:pt idx="241">
                  <c:v>1.3392999999999999</c:v>
                </c:pt>
                <c:pt idx="242">
                  <c:v>1.3412999999999999</c:v>
                </c:pt>
                <c:pt idx="243">
                  <c:v>1.3423</c:v>
                </c:pt>
                <c:pt idx="244">
                  <c:v>1.3405</c:v>
                </c:pt>
                <c:pt idx="245">
                  <c:v>1.3378999999999999</c:v>
                </c:pt>
                <c:pt idx="246">
                  <c:v>1.3371999999999999</c:v>
                </c:pt>
                <c:pt idx="247">
                  <c:v>1.3376000000000001</c:v>
                </c:pt>
                <c:pt idx="248">
                  <c:v>1.3262</c:v>
                </c:pt>
                <c:pt idx="249">
                  <c:v>1.3277999999999999</c:v>
                </c:pt>
                <c:pt idx="250">
                  <c:v>1.3245</c:v>
                </c:pt>
                <c:pt idx="251">
                  <c:v>1.3174000000000001</c:v>
                </c:pt>
                <c:pt idx="252">
                  <c:v>1.3171999999999999</c:v>
                </c:pt>
                <c:pt idx="253">
                  <c:v>1.3240000000000001</c:v>
                </c:pt>
                <c:pt idx="254">
                  <c:v>1.3261000000000001</c:v>
                </c:pt>
                <c:pt idx="255">
                  <c:v>1.3281000000000001</c:v>
                </c:pt>
                <c:pt idx="256">
                  <c:v>1.3225</c:v>
                </c:pt>
                <c:pt idx="257">
                  <c:v>1.3113000000000001</c:v>
                </c:pt>
                <c:pt idx="258">
                  <c:v>1.3078000000000001</c:v>
                </c:pt>
                <c:pt idx="259">
                  <c:v>1.3207</c:v>
                </c:pt>
                <c:pt idx="260">
                  <c:v>1.3143</c:v>
                </c:pt>
                <c:pt idx="261">
                  <c:v>1.3192999999999999</c:v>
                </c:pt>
                <c:pt idx="262">
                  <c:v>1.323</c:v>
                </c:pt>
                <c:pt idx="263">
                  <c:v>1.3222</c:v>
                </c:pt>
                <c:pt idx="264">
                  <c:v>1.3283</c:v>
                </c:pt>
                <c:pt idx="265">
                  <c:v>1.3260000000000001</c:v>
                </c:pt>
                <c:pt idx="266">
                  <c:v>1.3275999999999999</c:v>
                </c:pt>
                <c:pt idx="267">
                  <c:v>1.3205</c:v>
                </c:pt>
                <c:pt idx="268">
                  <c:v>1.3206</c:v>
                </c:pt>
                <c:pt idx="269">
                  <c:v>1.3222</c:v>
                </c:pt>
                <c:pt idx="270">
                  <c:v>1.3235000000000001</c:v>
                </c:pt>
                <c:pt idx="271">
                  <c:v>1.3115000000000001</c:v>
                </c:pt>
                <c:pt idx="272">
                  <c:v>1.3069</c:v>
                </c:pt>
                <c:pt idx="273">
                  <c:v>1.3014000000000001</c:v>
                </c:pt>
                <c:pt idx="274">
                  <c:v>1.3136000000000001</c:v>
                </c:pt>
                <c:pt idx="275">
                  <c:v>1.3101</c:v>
                </c:pt>
                <c:pt idx="276">
                  <c:v>1.3145</c:v>
                </c:pt>
                <c:pt idx="277">
                  <c:v>1.3189</c:v>
                </c:pt>
                <c:pt idx="278">
                  <c:v>1.3109</c:v>
                </c:pt>
                <c:pt idx="279">
                  <c:v>1.3105</c:v>
                </c:pt>
                <c:pt idx="280">
                  <c:v>1.3132999999999999</c:v>
                </c:pt>
                <c:pt idx="281">
                  <c:v>1.3124</c:v>
                </c:pt>
                <c:pt idx="282">
                  <c:v>1.3127</c:v>
                </c:pt>
                <c:pt idx="283">
                  <c:v>1.3017000000000001</c:v>
                </c:pt>
                <c:pt idx="284">
                  <c:v>1.3001</c:v>
                </c:pt>
                <c:pt idx="285">
                  <c:v>1.2944</c:v>
                </c:pt>
                <c:pt idx="286">
                  <c:v>1.2939000000000001</c:v>
                </c:pt>
                <c:pt idx="287">
                  <c:v>1.2882</c:v>
                </c:pt>
                <c:pt idx="288">
                  <c:v>1.2824</c:v>
                </c:pt>
                <c:pt idx="289">
                  <c:v>1.2758</c:v>
                </c:pt>
                <c:pt idx="290">
                  <c:v>1.2770999999999999</c:v>
                </c:pt>
                <c:pt idx="291">
                  <c:v>1.2723</c:v>
                </c:pt>
                <c:pt idx="292">
                  <c:v>1.2697000000000001</c:v>
                </c:pt>
                <c:pt idx="293">
                  <c:v>1.2716000000000001</c:v>
                </c:pt>
                <c:pt idx="294">
                  <c:v>1.2748999999999999</c:v>
                </c:pt>
                <c:pt idx="295">
                  <c:v>1.2798</c:v>
                </c:pt>
                <c:pt idx="296">
                  <c:v>1.2901</c:v>
                </c:pt>
                <c:pt idx="297">
                  <c:v>1.2911000000000001</c:v>
                </c:pt>
                <c:pt idx="298">
                  <c:v>1.2810999999999999</c:v>
                </c:pt>
                <c:pt idx="299">
                  <c:v>1.2846</c:v>
                </c:pt>
                <c:pt idx="300">
                  <c:v>1.2892000000000001</c:v>
                </c:pt>
                <c:pt idx="301">
                  <c:v>1.2873000000000001</c:v>
                </c:pt>
                <c:pt idx="302">
                  <c:v>1.3026</c:v>
                </c:pt>
                <c:pt idx="303">
                  <c:v>1.3008999999999999</c:v>
                </c:pt>
                <c:pt idx="304">
                  <c:v>1.296</c:v>
                </c:pt>
                <c:pt idx="305">
                  <c:v>1.2869999999999999</c:v>
                </c:pt>
                <c:pt idx="306">
                  <c:v>1.2854999999999999</c:v>
                </c:pt>
                <c:pt idx="307">
                  <c:v>1.2905</c:v>
                </c:pt>
                <c:pt idx="308">
                  <c:v>1.2929999999999999</c:v>
                </c:pt>
                <c:pt idx="309">
                  <c:v>1.292</c:v>
                </c:pt>
                <c:pt idx="310">
                  <c:v>1.3026</c:v>
                </c:pt>
                <c:pt idx="311">
                  <c:v>1.3033000000000001</c:v>
                </c:pt>
                <c:pt idx="312">
                  <c:v>1.3045</c:v>
                </c:pt>
                <c:pt idx="313">
                  <c:v>1.3108</c:v>
                </c:pt>
                <c:pt idx="314">
                  <c:v>1.3068</c:v>
                </c:pt>
                <c:pt idx="315">
                  <c:v>1.3157000000000001</c:v>
                </c:pt>
                <c:pt idx="316">
                  <c:v>1.3148</c:v>
                </c:pt>
                <c:pt idx="317">
                  <c:v>1.3144</c:v>
                </c:pt>
                <c:pt idx="318">
                  <c:v>1.3265</c:v>
                </c:pt>
                <c:pt idx="319">
                  <c:v>1.3071999999999999</c:v>
                </c:pt>
                <c:pt idx="320">
                  <c:v>1.3120000000000001</c:v>
                </c:pt>
                <c:pt idx="321">
                  <c:v>1.3184</c:v>
                </c:pt>
                <c:pt idx="322">
                  <c:v>1.3167</c:v>
                </c:pt>
                <c:pt idx="323">
                  <c:v>1.3079000000000001</c:v>
                </c:pt>
                <c:pt idx="324">
                  <c:v>1.3030999999999999</c:v>
                </c:pt>
                <c:pt idx="325">
                  <c:v>1.3042</c:v>
                </c:pt>
                <c:pt idx="326">
                  <c:v>1.2979000000000001</c:v>
                </c:pt>
                <c:pt idx="327">
                  <c:v>1.294</c:v>
                </c:pt>
                <c:pt idx="328">
                  <c:v>1.3021</c:v>
                </c:pt>
                <c:pt idx="329">
                  <c:v>1.3120000000000001</c:v>
                </c:pt>
                <c:pt idx="330">
                  <c:v>1.3089999999999999</c:v>
                </c:pt>
                <c:pt idx="331">
                  <c:v>1.3143</c:v>
                </c:pt>
                <c:pt idx="332">
                  <c:v>1.3195999999999999</c:v>
                </c:pt>
                <c:pt idx="333">
                  <c:v>1.323</c:v>
                </c:pt>
                <c:pt idx="334">
                  <c:v>1.3153000000000001</c:v>
                </c:pt>
                <c:pt idx="335">
                  <c:v>1.3151999999999999</c:v>
                </c:pt>
                <c:pt idx="336">
                  <c:v>1.3181</c:v>
                </c:pt>
                <c:pt idx="337">
                  <c:v>1.3115000000000001</c:v>
                </c:pt>
                <c:pt idx="338">
                  <c:v>1.3018000000000001</c:v>
                </c:pt>
                <c:pt idx="339">
                  <c:v>1.3075999999999999</c:v>
                </c:pt>
                <c:pt idx="340">
                  <c:v>1.2963</c:v>
                </c:pt>
                <c:pt idx="341">
                  <c:v>1.2983</c:v>
                </c:pt>
                <c:pt idx="342">
                  <c:v>1.2881</c:v>
                </c:pt>
                <c:pt idx="343">
                  <c:v>1.2817000000000001</c:v>
                </c:pt>
                <c:pt idx="344">
                  <c:v>1.2827999999999999</c:v>
                </c:pt>
                <c:pt idx="345">
                  <c:v>1.2793000000000001</c:v>
                </c:pt>
                <c:pt idx="346">
                  <c:v>1.2706</c:v>
                </c:pt>
                <c:pt idx="347">
                  <c:v>1.2766</c:v>
                </c:pt>
                <c:pt idx="348">
                  <c:v>1.3012000000000001</c:v>
                </c:pt>
                <c:pt idx="349">
                  <c:v>1.2969999999999999</c:v>
                </c:pt>
                <c:pt idx="350">
                  <c:v>1.3041</c:v>
                </c:pt>
                <c:pt idx="351">
                  <c:v>1.3099000000000001</c:v>
                </c:pt>
                <c:pt idx="352">
                  <c:v>1.3126</c:v>
                </c:pt>
                <c:pt idx="353">
                  <c:v>1.3062</c:v>
                </c:pt>
                <c:pt idx="354">
                  <c:v>1.2972000000000001</c:v>
                </c:pt>
                <c:pt idx="355">
                  <c:v>1.2848999999999999</c:v>
                </c:pt>
                <c:pt idx="356">
                  <c:v>1.2977000000000001</c:v>
                </c:pt>
                <c:pt idx="357">
                  <c:v>1.2991999999999999</c:v>
                </c:pt>
                <c:pt idx="358">
                  <c:v>1.2774000000000001</c:v>
                </c:pt>
                <c:pt idx="359">
                  <c:v>1.2833999999999999</c:v>
                </c:pt>
                <c:pt idx="360">
                  <c:v>1.2854000000000001</c:v>
                </c:pt>
                <c:pt idx="361">
                  <c:v>1.2787999999999999</c:v>
                </c:pt>
                <c:pt idx="362">
                  <c:v>1.2778</c:v>
                </c:pt>
                <c:pt idx="363">
                  <c:v>1.2877000000000001</c:v>
                </c:pt>
                <c:pt idx="364">
                  <c:v>1.2814000000000001</c:v>
                </c:pt>
                <c:pt idx="365">
                  <c:v>1.2827</c:v>
                </c:pt>
                <c:pt idx="366">
                  <c:v>1.2746999999999999</c:v>
                </c:pt>
                <c:pt idx="367">
                  <c:v>1.2825</c:v>
                </c:pt>
                <c:pt idx="368">
                  <c:v>1.2791000000000001</c:v>
                </c:pt>
                <c:pt idx="369">
                  <c:v>1.2748999999999999</c:v>
                </c:pt>
                <c:pt idx="370">
                  <c:v>1.2725</c:v>
                </c:pt>
                <c:pt idx="371">
                  <c:v>1.2719</c:v>
                </c:pt>
                <c:pt idx="372">
                  <c:v>1.2734000000000001</c:v>
                </c:pt>
                <c:pt idx="373">
                  <c:v>1.2781</c:v>
                </c:pt>
                <c:pt idx="374">
                  <c:v>1.2726</c:v>
                </c:pt>
                <c:pt idx="375">
                  <c:v>1.2561</c:v>
                </c:pt>
                <c:pt idx="376">
                  <c:v>1.2486999999999999</c:v>
                </c:pt>
                <c:pt idx="377">
                  <c:v>1.2629000000000001</c:v>
                </c:pt>
                <c:pt idx="378">
                  <c:v>1.2643</c:v>
                </c:pt>
                <c:pt idx="379">
                  <c:v>1.2583</c:v>
                </c:pt>
                <c:pt idx="380">
                  <c:v>1.2624</c:v>
                </c:pt>
                <c:pt idx="381">
                  <c:v>1.2639</c:v>
                </c:pt>
                <c:pt idx="382">
                  <c:v>1.2610000000000001</c:v>
                </c:pt>
                <c:pt idx="383">
                  <c:v>1.2656000000000001</c:v>
                </c:pt>
                <c:pt idx="384">
                  <c:v>1.2645</c:v>
                </c:pt>
                <c:pt idx="385">
                  <c:v>1.2706</c:v>
                </c:pt>
                <c:pt idx="386">
                  <c:v>1.2675000000000001</c:v>
                </c:pt>
                <c:pt idx="387">
                  <c:v>1.2633000000000001</c:v>
                </c:pt>
                <c:pt idx="388">
                  <c:v>1.2644</c:v>
                </c:pt>
                <c:pt idx="389">
                  <c:v>1.2699</c:v>
                </c:pt>
                <c:pt idx="390">
                  <c:v>1.2753999999999999</c:v>
                </c:pt>
                <c:pt idx="391">
                  <c:v>1.274</c:v>
                </c:pt>
                <c:pt idx="392">
                  <c:v>1.2606999999999999</c:v>
                </c:pt>
                <c:pt idx="393">
                  <c:v>1.2627999999999999</c:v>
                </c:pt>
                <c:pt idx="394">
                  <c:v>1.2723</c:v>
                </c:pt>
                <c:pt idx="395">
                  <c:v>1.2777000000000001</c:v>
                </c:pt>
                <c:pt idx="396">
                  <c:v>1.2717000000000001</c:v>
                </c:pt>
                <c:pt idx="397">
                  <c:v>1.2788999999999999</c:v>
                </c:pt>
                <c:pt idx="398">
                  <c:v>1.2746999999999999</c:v>
                </c:pt>
                <c:pt idx="399">
                  <c:v>1.2844</c:v>
                </c:pt>
                <c:pt idx="400">
                  <c:v>1.2864</c:v>
                </c:pt>
                <c:pt idx="401">
                  <c:v>1.2861</c:v>
                </c:pt>
                <c:pt idx="402">
                  <c:v>1.2885</c:v>
                </c:pt>
                <c:pt idx="403">
                  <c:v>1.2986</c:v>
                </c:pt>
                <c:pt idx="404">
                  <c:v>1.2871999999999999</c:v>
                </c:pt>
                <c:pt idx="405">
                  <c:v>1.2892000000000001</c:v>
                </c:pt>
                <c:pt idx="406">
                  <c:v>1.2953999999999999</c:v>
                </c:pt>
                <c:pt idx="407">
                  <c:v>1.3069</c:v>
                </c:pt>
                <c:pt idx="408">
                  <c:v>1.3066</c:v>
                </c:pt>
                <c:pt idx="409">
                  <c:v>1.3195999999999999</c:v>
                </c:pt>
                <c:pt idx="410">
                  <c:v>1.3163</c:v>
                </c:pt>
                <c:pt idx="411">
                  <c:v>1.3066</c:v>
                </c:pt>
                <c:pt idx="412">
                  <c:v>1.3115999999999999</c:v>
                </c:pt>
                <c:pt idx="413">
                  <c:v>1.3109</c:v>
                </c:pt>
                <c:pt idx="414">
                  <c:v>1.3079000000000001</c:v>
                </c:pt>
                <c:pt idx="415">
                  <c:v>1.3037000000000001</c:v>
                </c:pt>
                <c:pt idx="416">
                  <c:v>1.2945</c:v>
                </c:pt>
                <c:pt idx="417">
                  <c:v>1.2932000000000001</c:v>
                </c:pt>
                <c:pt idx="418">
                  <c:v>1.2951999999999999</c:v>
                </c:pt>
                <c:pt idx="419">
                  <c:v>1.2944</c:v>
                </c:pt>
                <c:pt idx="420">
                  <c:v>1.2854999999999999</c:v>
                </c:pt>
                <c:pt idx="421">
                  <c:v>1.2892000000000001</c:v>
                </c:pt>
                <c:pt idx="422">
                  <c:v>1.2846</c:v>
                </c:pt>
                <c:pt idx="423">
                  <c:v>1.2803</c:v>
                </c:pt>
                <c:pt idx="424">
                  <c:v>1.2888999999999999</c:v>
                </c:pt>
                <c:pt idx="425">
                  <c:v>1.2924</c:v>
                </c:pt>
                <c:pt idx="426">
                  <c:v>1.3062</c:v>
                </c:pt>
                <c:pt idx="427">
                  <c:v>1.3049999999999999</c:v>
                </c:pt>
                <c:pt idx="428">
                  <c:v>1.3043</c:v>
                </c:pt>
                <c:pt idx="429">
                  <c:v>1.3052999999999999</c:v>
                </c:pt>
                <c:pt idx="430">
                  <c:v>1.3096999999999999</c:v>
                </c:pt>
                <c:pt idx="431">
                  <c:v>1.3251999999999999</c:v>
                </c:pt>
                <c:pt idx="432">
                  <c:v>1.3309</c:v>
                </c:pt>
                <c:pt idx="433">
                  <c:v>1.3263</c:v>
                </c:pt>
                <c:pt idx="434">
                  <c:v>1.3202</c:v>
                </c:pt>
                <c:pt idx="435">
                  <c:v>1.3180000000000001</c:v>
                </c:pt>
                <c:pt idx="436">
                  <c:v>1.3178000000000001</c:v>
                </c:pt>
                <c:pt idx="437">
                  <c:v>1.3169999999999999</c:v>
                </c:pt>
                <c:pt idx="438">
                  <c:v>1.3085</c:v>
                </c:pt>
                <c:pt idx="439">
                  <c:v>1.3014999999999999</c:v>
                </c:pt>
                <c:pt idx="440">
                  <c:v>1.3149999999999999</c:v>
                </c:pt>
                <c:pt idx="441">
                  <c:v>1.3075000000000001</c:v>
                </c:pt>
                <c:pt idx="442">
                  <c:v>1.3338000000000001</c:v>
                </c:pt>
                <c:pt idx="443">
                  <c:v>1.3242</c:v>
                </c:pt>
                <c:pt idx="444">
                  <c:v>1.329</c:v>
                </c:pt>
                <c:pt idx="445">
                  <c:v>1.3254999999999999</c:v>
                </c:pt>
                <c:pt idx="446">
                  <c:v>1.3268</c:v>
                </c:pt>
                <c:pt idx="447">
                  <c:v>1.3197999999999999</c:v>
                </c:pt>
                <c:pt idx="448">
                  <c:v>1.3107</c:v>
                </c:pt>
                <c:pt idx="449">
                  <c:v>1.3209</c:v>
                </c:pt>
                <c:pt idx="450">
                  <c:v>1.3195000000000001</c:v>
                </c:pt>
                <c:pt idx="451">
                  <c:v>1.3211999999999999</c:v>
                </c:pt>
                <c:pt idx="452">
                  <c:v>1.3189</c:v>
                </c:pt>
                <c:pt idx="453">
                  <c:v>1.3044</c:v>
                </c:pt>
                <c:pt idx="454">
                  <c:v>1.3035000000000001</c:v>
                </c:pt>
                <c:pt idx="455">
                  <c:v>1.3103</c:v>
                </c:pt>
                <c:pt idx="456">
                  <c:v>1.3128</c:v>
                </c:pt>
                <c:pt idx="457">
                  <c:v>1.3158000000000001</c:v>
                </c:pt>
                <c:pt idx="458">
                  <c:v>1.3077000000000001</c:v>
                </c:pt>
                <c:pt idx="459">
                  <c:v>1.3038000000000001</c:v>
                </c:pt>
                <c:pt idx="460">
                  <c:v>1.3061</c:v>
                </c:pt>
                <c:pt idx="461">
                  <c:v>1.3052000000000001</c:v>
                </c:pt>
                <c:pt idx="462">
                  <c:v>1.3090999999999999</c:v>
                </c:pt>
                <c:pt idx="463">
                  <c:v>1.3058000000000001</c:v>
                </c:pt>
                <c:pt idx="464">
                  <c:v>1.3073999999999999</c:v>
                </c:pt>
                <c:pt idx="465">
                  <c:v>1.31</c:v>
                </c:pt>
                <c:pt idx="466">
                  <c:v>1.3048</c:v>
                </c:pt>
                <c:pt idx="467">
                  <c:v>1.3043</c:v>
                </c:pt>
                <c:pt idx="468">
                  <c:v>1.2990999999999999</c:v>
                </c:pt>
                <c:pt idx="469">
                  <c:v>1.2993000000000001</c:v>
                </c:pt>
                <c:pt idx="470">
                  <c:v>1.2982</c:v>
                </c:pt>
                <c:pt idx="471">
                  <c:v>1.2938000000000001</c:v>
                </c:pt>
                <c:pt idx="472">
                  <c:v>1.2902</c:v>
                </c:pt>
                <c:pt idx="473">
                  <c:v>1.2899</c:v>
                </c:pt>
                <c:pt idx="474">
                  <c:v>1.2916000000000001</c:v>
                </c:pt>
                <c:pt idx="475">
                  <c:v>1.2937000000000001</c:v>
                </c:pt>
                <c:pt idx="476">
                  <c:v>1.3031999999999999</c:v>
                </c:pt>
                <c:pt idx="477">
                  <c:v>1.3049999999999999</c:v>
                </c:pt>
                <c:pt idx="478">
                  <c:v>1.3031999999999999</c:v>
                </c:pt>
                <c:pt idx="479">
                  <c:v>1.3172999999999999</c:v>
                </c:pt>
                <c:pt idx="480">
                  <c:v>1.3096999999999999</c:v>
                </c:pt>
                <c:pt idx="481">
                  <c:v>1.3075000000000001</c:v>
                </c:pt>
                <c:pt idx="482">
                  <c:v>1.3006</c:v>
                </c:pt>
                <c:pt idx="483">
                  <c:v>1.3014000000000001</c:v>
                </c:pt>
                <c:pt idx="484">
                  <c:v>1.2998000000000001</c:v>
                </c:pt>
                <c:pt idx="485">
                  <c:v>1.2958000000000001</c:v>
                </c:pt>
                <c:pt idx="486">
                  <c:v>1.2905</c:v>
                </c:pt>
                <c:pt idx="487">
                  <c:v>1.2845</c:v>
                </c:pt>
                <c:pt idx="488">
                  <c:v>1.2798</c:v>
                </c:pt>
                <c:pt idx="489">
                  <c:v>1.2724</c:v>
                </c:pt>
                <c:pt idx="490">
                  <c:v>1.2726</c:v>
                </c:pt>
                <c:pt idx="491">
                  <c:v>1.2706</c:v>
                </c:pt>
                <c:pt idx="492">
                  <c:v>1.2665</c:v>
                </c:pt>
                <c:pt idx="493">
                  <c:v>1.2657</c:v>
                </c:pt>
                <c:pt idx="494">
                  <c:v>1.2713999999999999</c:v>
                </c:pt>
                <c:pt idx="495">
                  <c:v>1.2679</c:v>
                </c:pt>
                <c:pt idx="496">
                  <c:v>1.2652999999999999</c:v>
                </c:pt>
                <c:pt idx="497">
                  <c:v>1.2625999999999999</c:v>
                </c:pt>
                <c:pt idx="498">
                  <c:v>1.2607999999999999</c:v>
                </c:pt>
                <c:pt idx="499">
                  <c:v>1.2629000000000001</c:v>
                </c:pt>
                <c:pt idx="500">
                  <c:v>1.2664</c:v>
                </c:pt>
                <c:pt idx="501">
                  <c:v>1.2698</c:v>
                </c:pt>
                <c:pt idx="502">
                  <c:v>1.2686999999999999</c:v>
                </c:pt>
                <c:pt idx="503">
                  <c:v>1.2694000000000001</c:v>
                </c:pt>
                <c:pt idx="504">
                  <c:v>1.2737000000000001</c:v>
                </c:pt>
                <c:pt idx="505">
                  <c:v>1.2685</c:v>
                </c:pt>
                <c:pt idx="506">
                  <c:v>1.2725</c:v>
                </c:pt>
                <c:pt idx="507">
                  <c:v>1.2688999999999999</c:v>
                </c:pt>
                <c:pt idx="508">
                  <c:v>1.2674000000000001</c:v>
                </c:pt>
                <c:pt idx="509">
                  <c:v>1.2589000000000001</c:v>
                </c:pt>
                <c:pt idx="510">
                  <c:v>1.2534000000000001</c:v>
                </c:pt>
                <c:pt idx="511">
                  <c:v>1.2558</c:v>
                </c:pt>
                <c:pt idx="512">
                  <c:v>1.2639</c:v>
                </c:pt>
                <c:pt idx="513">
                  <c:v>1.272</c:v>
                </c:pt>
              </c:numCache>
            </c:numRef>
          </c:val>
          <c:smooth val="0"/>
        </c:ser>
        <c:dLbls>
          <c:showLegendKey val="0"/>
          <c:showVal val="0"/>
          <c:showCatName val="0"/>
          <c:showSerName val="0"/>
          <c:showPercent val="0"/>
          <c:showBubbleSize val="0"/>
        </c:dLbls>
        <c:marker val="1"/>
        <c:smooth val="0"/>
        <c:axId val="958617880"/>
        <c:axId val="958618272"/>
      </c:lineChart>
      <c:lineChart>
        <c:grouping val="standard"/>
        <c:varyColors val="0"/>
        <c:ser>
          <c:idx val="0"/>
          <c:order val="1"/>
          <c:tx>
            <c:strRef>
              <c:f>Sheet1!$C$4</c:f>
              <c:strCache>
                <c:ptCount val="1"/>
                <c:pt idx="0">
                  <c:v>GBP-USD</c:v>
                </c:pt>
              </c:strCache>
            </c:strRef>
          </c:tx>
          <c:spPr>
            <a:ln w="12700">
              <a:solidFill>
                <a:srgbClr val="DB0011"/>
              </a:solidFill>
              <a:prstDash val="solid"/>
            </a:ln>
          </c:spPr>
          <c:marker>
            <c:symbol val="none"/>
          </c:marker>
          <c:cat>
            <c:numRef>
              <c:f>Sheet1!$A$7:$A$520</c:f>
              <c:numCache>
                <c:formatCode>m/d/yyyy</c:formatCode>
                <c:ptCount val="514"/>
                <c:pt idx="0">
                  <c:v>42919</c:v>
                </c:pt>
                <c:pt idx="1">
                  <c:v>42920</c:v>
                </c:pt>
                <c:pt idx="2">
                  <c:v>42921</c:v>
                </c:pt>
                <c:pt idx="3">
                  <c:v>42922</c:v>
                </c:pt>
                <c:pt idx="4">
                  <c:v>42923</c:v>
                </c:pt>
                <c:pt idx="5">
                  <c:v>42926</c:v>
                </c:pt>
                <c:pt idx="6">
                  <c:v>42927</c:v>
                </c:pt>
                <c:pt idx="7">
                  <c:v>42928</c:v>
                </c:pt>
                <c:pt idx="8">
                  <c:v>42929</c:v>
                </c:pt>
                <c:pt idx="9">
                  <c:v>42930</c:v>
                </c:pt>
                <c:pt idx="10">
                  <c:v>42933</c:v>
                </c:pt>
                <c:pt idx="11">
                  <c:v>42934</c:v>
                </c:pt>
                <c:pt idx="12">
                  <c:v>42935</c:v>
                </c:pt>
                <c:pt idx="13">
                  <c:v>42936</c:v>
                </c:pt>
                <c:pt idx="14">
                  <c:v>42937</c:v>
                </c:pt>
                <c:pt idx="15">
                  <c:v>42940</c:v>
                </c:pt>
                <c:pt idx="16">
                  <c:v>42941</c:v>
                </c:pt>
                <c:pt idx="17">
                  <c:v>42942</c:v>
                </c:pt>
                <c:pt idx="18">
                  <c:v>42943</c:v>
                </c:pt>
                <c:pt idx="19">
                  <c:v>42944</c:v>
                </c:pt>
                <c:pt idx="20">
                  <c:v>42947</c:v>
                </c:pt>
                <c:pt idx="21">
                  <c:v>42948</c:v>
                </c:pt>
                <c:pt idx="22">
                  <c:v>42949</c:v>
                </c:pt>
                <c:pt idx="23">
                  <c:v>42950</c:v>
                </c:pt>
                <c:pt idx="24">
                  <c:v>42951</c:v>
                </c:pt>
                <c:pt idx="25">
                  <c:v>42954</c:v>
                </c:pt>
                <c:pt idx="26">
                  <c:v>42955</c:v>
                </c:pt>
                <c:pt idx="27">
                  <c:v>42956</c:v>
                </c:pt>
                <c:pt idx="28">
                  <c:v>42957</c:v>
                </c:pt>
                <c:pt idx="29">
                  <c:v>42958</c:v>
                </c:pt>
                <c:pt idx="30">
                  <c:v>42961</c:v>
                </c:pt>
                <c:pt idx="31">
                  <c:v>42962</c:v>
                </c:pt>
                <c:pt idx="32">
                  <c:v>42963</c:v>
                </c:pt>
                <c:pt idx="33">
                  <c:v>42964</c:v>
                </c:pt>
                <c:pt idx="34">
                  <c:v>42965</c:v>
                </c:pt>
                <c:pt idx="35">
                  <c:v>42968</c:v>
                </c:pt>
                <c:pt idx="36">
                  <c:v>42969</c:v>
                </c:pt>
                <c:pt idx="37">
                  <c:v>42970</c:v>
                </c:pt>
                <c:pt idx="38">
                  <c:v>42971</c:v>
                </c:pt>
                <c:pt idx="39">
                  <c:v>42972</c:v>
                </c:pt>
                <c:pt idx="40">
                  <c:v>42975</c:v>
                </c:pt>
                <c:pt idx="41">
                  <c:v>42976</c:v>
                </c:pt>
                <c:pt idx="42">
                  <c:v>42977</c:v>
                </c:pt>
                <c:pt idx="43">
                  <c:v>42978</c:v>
                </c:pt>
                <c:pt idx="44">
                  <c:v>42979</c:v>
                </c:pt>
                <c:pt idx="45">
                  <c:v>42982</c:v>
                </c:pt>
                <c:pt idx="46">
                  <c:v>42983</c:v>
                </c:pt>
                <c:pt idx="47">
                  <c:v>42984</c:v>
                </c:pt>
                <c:pt idx="48">
                  <c:v>42985</c:v>
                </c:pt>
                <c:pt idx="49">
                  <c:v>42986</c:v>
                </c:pt>
                <c:pt idx="50">
                  <c:v>42989</c:v>
                </c:pt>
                <c:pt idx="51">
                  <c:v>42990</c:v>
                </c:pt>
                <c:pt idx="52">
                  <c:v>42991</c:v>
                </c:pt>
                <c:pt idx="53">
                  <c:v>42992</c:v>
                </c:pt>
                <c:pt idx="54">
                  <c:v>42993</c:v>
                </c:pt>
                <c:pt idx="55">
                  <c:v>42996</c:v>
                </c:pt>
                <c:pt idx="56">
                  <c:v>42997</c:v>
                </c:pt>
                <c:pt idx="57">
                  <c:v>42998</c:v>
                </c:pt>
                <c:pt idx="58">
                  <c:v>42999</c:v>
                </c:pt>
                <c:pt idx="59">
                  <c:v>43000</c:v>
                </c:pt>
                <c:pt idx="60">
                  <c:v>43003</c:v>
                </c:pt>
                <c:pt idx="61">
                  <c:v>43004</c:v>
                </c:pt>
                <c:pt idx="62">
                  <c:v>43005</c:v>
                </c:pt>
                <c:pt idx="63">
                  <c:v>43006</c:v>
                </c:pt>
                <c:pt idx="64">
                  <c:v>43007</c:v>
                </c:pt>
                <c:pt idx="65">
                  <c:v>43010</c:v>
                </c:pt>
                <c:pt idx="66">
                  <c:v>43011</c:v>
                </c:pt>
                <c:pt idx="67">
                  <c:v>43012</c:v>
                </c:pt>
                <c:pt idx="68">
                  <c:v>43013</c:v>
                </c:pt>
                <c:pt idx="69">
                  <c:v>43014</c:v>
                </c:pt>
                <c:pt idx="70">
                  <c:v>43017</c:v>
                </c:pt>
                <c:pt idx="71">
                  <c:v>43018</c:v>
                </c:pt>
                <c:pt idx="72">
                  <c:v>43019</c:v>
                </c:pt>
                <c:pt idx="73">
                  <c:v>43020</c:v>
                </c:pt>
                <c:pt idx="74">
                  <c:v>43021</c:v>
                </c:pt>
                <c:pt idx="75">
                  <c:v>43024</c:v>
                </c:pt>
                <c:pt idx="76">
                  <c:v>43025</c:v>
                </c:pt>
                <c:pt idx="77">
                  <c:v>43026</c:v>
                </c:pt>
                <c:pt idx="78">
                  <c:v>43027</c:v>
                </c:pt>
                <c:pt idx="79">
                  <c:v>43028</c:v>
                </c:pt>
                <c:pt idx="80">
                  <c:v>43031</c:v>
                </c:pt>
                <c:pt idx="81">
                  <c:v>43032</c:v>
                </c:pt>
                <c:pt idx="82">
                  <c:v>43033</c:v>
                </c:pt>
                <c:pt idx="83">
                  <c:v>43034</c:v>
                </c:pt>
                <c:pt idx="84">
                  <c:v>43035</c:v>
                </c:pt>
                <c:pt idx="85">
                  <c:v>43038</c:v>
                </c:pt>
                <c:pt idx="86">
                  <c:v>43039</c:v>
                </c:pt>
                <c:pt idx="87">
                  <c:v>43040</c:v>
                </c:pt>
                <c:pt idx="88">
                  <c:v>43041</c:v>
                </c:pt>
                <c:pt idx="89">
                  <c:v>43042</c:v>
                </c:pt>
                <c:pt idx="90">
                  <c:v>43045</c:v>
                </c:pt>
                <c:pt idx="91">
                  <c:v>43046</c:v>
                </c:pt>
                <c:pt idx="92">
                  <c:v>43047</c:v>
                </c:pt>
                <c:pt idx="93">
                  <c:v>43048</c:v>
                </c:pt>
                <c:pt idx="94">
                  <c:v>43049</c:v>
                </c:pt>
                <c:pt idx="95">
                  <c:v>43052</c:v>
                </c:pt>
                <c:pt idx="96">
                  <c:v>43053</c:v>
                </c:pt>
                <c:pt idx="97">
                  <c:v>43054</c:v>
                </c:pt>
                <c:pt idx="98">
                  <c:v>43055</c:v>
                </c:pt>
                <c:pt idx="99">
                  <c:v>43056</c:v>
                </c:pt>
                <c:pt idx="100">
                  <c:v>43059</c:v>
                </c:pt>
                <c:pt idx="101">
                  <c:v>43060</c:v>
                </c:pt>
                <c:pt idx="102">
                  <c:v>43061</c:v>
                </c:pt>
                <c:pt idx="103">
                  <c:v>43062</c:v>
                </c:pt>
                <c:pt idx="104">
                  <c:v>43063</c:v>
                </c:pt>
                <c:pt idx="105">
                  <c:v>43066</c:v>
                </c:pt>
                <c:pt idx="106">
                  <c:v>43067</c:v>
                </c:pt>
                <c:pt idx="107">
                  <c:v>43068</c:v>
                </c:pt>
                <c:pt idx="108">
                  <c:v>43069</c:v>
                </c:pt>
                <c:pt idx="109">
                  <c:v>43070</c:v>
                </c:pt>
                <c:pt idx="110">
                  <c:v>43073</c:v>
                </c:pt>
                <c:pt idx="111">
                  <c:v>43074</c:v>
                </c:pt>
                <c:pt idx="112">
                  <c:v>43075</c:v>
                </c:pt>
                <c:pt idx="113">
                  <c:v>43076</c:v>
                </c:pt>
                <c:pt idx="114">
                  <c:v>43077</c:v>
                </c:pt>
                <c:pt idx="115">
                  <c:v>43080</c:v>
                </c:pt>
                <c:pt idx="116">
                  <c:v>43081</c:v>
                </c:pt>
                <c:pt idx="117">
                  <c:v>43082</c:v>
                </c:pt>
                <c:pt idx="118">
                  <c:v>43083</c:v>
                </c:pt>
                <c:pt idx="119">
                  <c:v>43084</c:v>
                </c:pt>
                <c:pt idx="120">
                  <c:v>43087</c:v>
                </c:pt>
                <c:pt idx="121">
                  <c:v>43088</c:v>
                </c:pt>
                <c:pt idx="122">
                  <c:v>43089</c:v>
                </c:pt>
                <c:pt idx="123">
                  <c:v>43090</c:v>
                </c:pt>
                <c:pt idx="124">
                  <c:v>43091</c:v>
                </c:pt>
                <c:pt idx="125">
                  <c:v>43094</c:v>
                </c:pt>
                <c:pt idx="126">
                  <c:v>43095</c:v>
                </c:pt>
                <c:pt idx="127">
                  <c:v>43096</c:v>
                </c:pt>
                <c:pt idx="128">
                  <c:v>43097</c:v>
                </c:pt>
                <c:pt idx="129">
                  <c:v>43098</c:v>
                </c:pt>
                <c:pt idx="130">
                  <c:v>43101</c:v>
                </c:pt>
                <c:pt idx="131">
                  <c:v>43102</c:v>
                </c:pt>
                <c:pt idx="132">
                  <c:v>43103</c:v>
                </c:pt>
                <c:pt idx="133">
                  <c:v>43104</c:v>
                </c:pt>
                <c:pt idx="134">
                  <c:v>43105</c:v>
                </c:pt>
                <c:pt idx="135">
                  <c:v>43108</c:v>
                </c:pt>
                <c:pt idx="136">
                  <c:v>43109</c:v>
                </c:pt>
                <c:pt idx="137">
                  <c:v>43110</c:v>
                </c:pt>
                <c:pt idx="138">
                  <c:v>43111</c:v>
                </c:pt>
                <c:pt idx="139">
                  <c:v>43112</c:v>
                </c:pt>
                <c:pt idx="140">
                  <c:v>43115</c:v>
                </c:pt>
                <c:pt idx="141">
                  <c:v>43116</c:v>
                </c:pt>
                <c:pt idx="142">
                  <c:v>43117</c:v>
                </c:pt>
                <c:pt idx="143">
                  <c:v>43118</c:v>
                </c:pt>
                <c:pt idx="144">
                  <c:v>43119</c:v>
                </c:pt>
                <c:pt idx="145">
                  <c:v>43122</c:v>
                </c:pt>
                <c:pt idx="146">
                  <c:v>43123</c:v>
                </c:pt>
                <c:pt idx="147">
                  <c:v>43124</c:v>
                </c:pt>
                <c:pt idx="148">
                  <c:v>43125</c:v>
                </c:pt>
                <c:pt idx="149">
                  <c:v>43126</c:v>
                </c:pt>
                <c:pt idx="150">
                  <c:v>43129</c:v>
                </c:pt>
                <c:pt idx="151">
                  <c:v>43130</c:v>
                </c:pt>
                <c:pt idx="152">
                  <c:v>43131</c:v>
                </c:pt>
                <c:pt idx="153">
                  <c:v>43132</c:v>
                </c:pt>
                <c:pt idx="154">
                  <c:v>43133</c:v>
                </c:pt>
                <c:pt idx="155">
                  <c:v>43136</c:v>
                </c:pt>
                <c:pt idx="156">
                  <c:v>43137</c:v>
                </c:pt>
                <c:pt idx="157">
                  <c:v>43138</c:v>
                </c:pt>
                <c:pt idx="158">
                  <c:v>43139</c:v>
                </c:pt>
                <c:pt idx="159">
                  <c:v>43140</c:v>
                </c:pt>
                <c:pt idx="160">
                  <c:v>43143</c:v>
                </c:pt>
                <c:pt idx="161">
                  <c:v>43144</c:v>
                </c:pt>
                <c:pt idx="162">
                  <c:v>43145</c:v>
                </c:pt>
                <c:pt idx="163">
                  <c:v>43146</c:v>
                </c:pt>
                <c:pt idx="164">
                  <c:v>43147</c:v>
                </c:pt>
                <c:pt idx="165">
                  <c:v>43150</c:v>
                </c:pt>
                <c:pt idx="166">
                  <c:v>43151</c:v>
                </c:pt>
                <c:pt idx="167">
                  <c:v>43152</c:v>
                </c:pt>
                <c:pt idx="168">
                  <c:v>43153</c:v>
                </c:pt>
                <c:pt idx="169">
                  <c:v>43154</c:v>
                </c:pt>
                <c:pt idx="170">
                  <c:v>43157</c:v>
                </c:pt>
                <c:pt idx="171">
                  <c:v>43158</c:v>
                </c:pt>
                <c:pt idx="172">
                  <c:v>43159</c:v>
                </c:pt>
                <c:pt idx="173">
                  <c:v>43160</c:v>
                </c:pt>
                <c:pt idx="174">
                  <c:v>43161</c:v>
                </c:pt>
                <c:pt idx="175">
                  <c:v>43164</c:v>
                </c:pt>
                <c:pt idx="176">
                  <c:v>43165</c:v>
                </c:pt>
                <c:pt idx="177">
                  <c:v>43166</c:v>
                </c:pt>
                <c:pt idx="178">
                  <c:v>43167</c:v>
                </c:pt>
                <c:pt idx="179">
                  <c:v>43168</c:v>
                </c:pt>
                <c:pt idx="180">
                  <c:v>43171</c:v>
                </c:pt>
                <c:pt idx="181">
                  <c:v>43172</c:v>
                </c:pt>
                <c:pt idx="182">
                  <c:v>43173</c:v>
                </c:pt>
                <c:pt idx="183">
                  <c:v>43174</c:v>
                </c:pt>
                <c:pt idx="184">
                  <c:v>43175</c:v>
                </c:pt>
                <c:pt idx="185">
                  <c:v>43178</c:v>
                </c:pt>
                <c:pt idx="186">
                  <c:v>43179</c:v>
                </c:pt>
                <c:pt idx="187">
                  <c:v>43180</c:v>
                </c:pt>
                <c:pt idx="188">
                  <c:v>43181</c:v>
                </c:pt>
                <c:pt idx="189">
                  <c:v>43182</c:v>
                </c:pt>
                <c:pt idx="190">
                  <c:v>43185</c:v>
                </c:pt>
                <c:pt idx="191">
                  <c:v>43186</c:v>
                </c:pt>
                <c:pt idx="192">
                  <c:v>43187</c:v>
                </c:pt>
                <c:pt idx="193">
                  <c:v>43188</c:v>
                </c:pt>
                <c:pt idx="194">
                  <c:v>43189</c:v>
                </c:pt>
                <c:pt idx="195">
                  <c:v>43192</c:v>
                </c:pt>
                <c:pt idx="196">
                  <c:v>43193</c:v>
                </c:pt>
                <c:pt idx="197">
                  <c:v>43194</c:v>
                </c:pt>
                <c:pt idx="198">
                  <c:v>43195</c:v>
                </c:pt>
                <c:pt idx="199">
                  <c:v>43196</c:v>
                </c:pt>
                <c:pt idx="200">
                  <c:v>43199</c:v>
                </c:pt>
                <c:pt idx="201">
                  <c:v>43200</c:v>
                </c:pt>
                <c:pt idx="202">
                  <c:v>43201</c:v>
                </c:pt>
                <c:pt idx="203">
                  <c:v>43202</c:v>
                </c:pt>
                <c:pt idx="204">
                  <c:v>43203</c:v>
                </c:pt>
                <c:pt idx="205">
                  <c:v>43206</c:v>
                </c:pt>
                <c:pt idx="206">
                  <c:v>43207</c:v>
                </c:pt>
                <c:pt idx="207">
                  <c:v>43208</c:v>
                </c:pt>
                <c:pt idx="208">
                  <c:v>43209</c:v>
                </c:pt>
                <c:pt idx="209">
                  <c:v>43210</c:v>
                </c:pt>
                <c:pt idx="210">
                  <c:v>43213</c:v>
                </c:pt>
                <c:pt idx="211">
                  <c:v>43214</c:v>
                </c:pt>
                <c:pt idx="212">
                  <c:v>43215</c:v>
                </c:pt>
                <c:pt idx="213">
                  <c:v>43216</c:v>
                </c:pt>
                <c:pt idx="214">
                  <c:v>43217</c:v>
                </c:pt>
                <c:pt idx="215">
                  <c:v>43220</c:v>
                </c:pt>
                <c:pt idx="216">
                  <c:v>43221</c:v>
                </c:pt>
                <c:pt idx="217">
                  <c:v>43222</c:v>
                </c:pt>
                <c:pt idx="218">
                  <c:v>43223</c:v>
                </c:pt>
                <c:pt idx="219">
                  <c:v>43224</c:v>
                </c:pt>
                <c:pt idx="220">
                  <c:v>43227</c:v>
                </c:pt>
                <c:pt idx="221">
                  <c:v>43228</c:v>
                </c:pt>
                <c:pt idx="222">
                  <c:v>43229</c:v>
                </c:pt>
                <c:pt idx="223">
                  <c:v>43230</c:v>
                </c:pt>
                <c:pt idx="224">
                  <c:v>43231</c:v>
                </c:pt>
                <c:pt idx="225">
                  <c:v>43234</c:v>
                </c:pt>
                <c:pt idx="226">
                  <c:v>43235</c:v>
                </c:pt>
                <c:pt idx="227">
                  <c:v>43236</c:v>
                </c:pt>
                <c:pt idx="228">
                  <c:v>43237</c:v>
                </c:pt>
                <c:pt idx="229">
                  <c:v>43238</c:v>
                </c:pt>
                <c:pt idx="230">
                  <c:v>43241</c:v>
                </c:pt>
                <c:pt idx="231">
                  <c:v>43242</c:v>
                </c:pt>
                <c:pt idx="232">
                  <c:v>43243</c:v>
                </c:pt>
                <c:pt idx="233">
                  <c:v>43244</c:v>
                </c:pt>
                <c:pt idx="234">
                  <c:v>43245</c:v>
                </c:pt>
                <c:pt idx="235">
                  <c:v>43248</c:v>
                </c:pt>
                <c:pt idx="236">
                  <c:v>43249</c:v>
                </c:pt>
                <c:pt idx="237">
                  <c:v>43250</c:v>
                </c:pt>
                <c:pt idx="238">
                  <c:v>43251</c:v>
                </c:pt>
                <c:pt idx="239">
                  <c:v>43252</c:v>
                </c:pt>
                <c:pt idx="240">
                  <c:v>43255</c:v>
                </c:pt>
                <c:pt idx="241">
                  <c:v>43256</c:v>
                </c:pt>
                <c:pt idx="242">
                  <c:v>43257</c:v>
                </c:pt>
                <c:pt idx="243">
                  <c:v>43258</c:v>
                </c:pt>
                <c:pt idx="244">
                  <c:v>43259</c:v>
                </c:pt>
                <c:pt idx="245">
                  <c:v>43262</c:v>
                </c:pt>
                <c:pt idx="246">
                  <c:v>43263</c:v>
                </c:pt>
                <c:pt idx="247">
                  <c:v>43264</c:v>
                </c:pt>
                <c:pt idx="248">
                  <c:v>43265</c:v>
                </c:pt>
                <c:pt idx="249">
                  <c:v>43266</c:v>
                </c:pt>
                <c:pt idx="250">
                  <c:v>43269</c:v>
                </c:pt>
                <c:pt idx="251">
                  <c:v>43270</c:v>
                </c:pt>
                <c:pt idx="252">
                  <c:v>43271</c:v>
                </c:pt>
                <c:pt idx="253">
                  <c:v>43272</c:v>
                </c:pt>
                <c:pt idx="254">
                  <c:v>43273</c:v>
                </c:pt>
                <c:pt idx="255">
                  <c:v>43276</c:v>
                </c:pt>
                <c:pt idx="256">
                  <c:v>43277</c:v>
                </c:pt>
                <c:pt idx="257">
                  <c:v>43278</c:v>
                </c:pt>
                <c:pt idx="258">
                  <c:v>43279</c:v>
                </c:pt>
                <c:pt idx="259">
                  <c:v>43280</c:v>
                </c:pt>
                <c:pt idx="260">
                  <c:v>43283</c:v>
                </c:pt>
                <c:pt idx="261">
                  <c:v>43284</c:v>
                </c:pt>
                <c:pt idx="262">
                  <c:v>43285</c:v>
                </c:pt>
                <c:pt idx="263">
                  <c:v>43286</c:v>
                </c:pt>
                <c:pt idx="264">
                  <c:v>43287</c:v>
                </c:pt>
                <c:pt idx="265">
                  <c:v>43290</c:v>
                </c:pt>
                <c:pt idx="266">
                  <c:v>43291</c:v>
                </c:pt>
                <c:pt idx="267">
                  <c:v>43292</c:v>
                </c:pt>
                <c:pt idx="268">
                  <c:v>43293</c:v>
                </c:pt>
                <c:pt idx="269">
                  <c:v>43294</c:v>
                </c:pt>
                <c:pt idx="270">
                  <c:v>43297</c:v>
                </c:pt>
                <c:pt idx="271">
                  <c:v>43298</c:v>
                </c:pt>
                <c:pt idx="272">
                  <c:v>43299</c:v>
                </c:pt>
                <c:pt idx="273">
                  <c:v>43300</c:v>
                </c:pt>
                <c:pt idx="274">
                  <c:v>43301</c:v>
                </c:pt>
                <c:pt idx="275">
                  <c:v>43304</c:v>
                </c:pt>
                <c:pt idx="276">
                  <c:v>43305</c:v>
                </c:pt>
                <c:pt idx="277">
                  <c:v>43306</c:v>
                </c:pt>
                <c:pt idx="278">
                  <c:v>43307</c:v>
                </c:pt>
                <c:pt idx="279">
                  <c:v>43308</c:v>
                </c:pt>
                <c:pt idx="280">
                  <c:v>43311</c:v>
                </c:pt>
                <c:pt idx="281">
                  <c:v>43312</c:v>
                </c:pt>
                <c:pt idx="282">
                  <c:v>43313</c:v>
                </c:pt>
                <c:pt idx="283">
                  <c:v>43314</c:v>
                </c:pt>
                <c:pt idx="284">
                  <c:v>43315</c:v>
                </c:pt>
                <c:pt idx="285">
                  <c:v>43318</c:v>
                </c:pt>
                <c:pt idx="286">
                  <c:v>43319</c:v>
                </c:pt>
                <c:pt idx="287">
                  <c:v>43320</c:v>
                </c:pt>
                <c:pt idx="288">
                  <c:v>43321</c:v>
                </c:pt>
                <c:pt idx="289">
                  <c:v>43322</c:v>
                </c:pt>
                <c:pt idx="290">
                  <c:v>43325</c:v>
                </c:pt>
                <c:pt idx="291">
                  <c:v>43326</c:v>
                </c:pt>
                <c:pt idx="292">
                  <c:v>43327</c:v>
                </c:pt>
                <c:pt idx="293">
                  <c:v>43328</c:v>
                </c:pt>
                <c:pt idx="294">
                  <c:v>43329</c:v>
                </c:pt>
                <c:pt idx="295">
                  <c:v>43332</c:v>
                </c:pt>
                <c:pt idx="296">
                  <c:v>43333</c:v>
                </c:pt>
                <c:pt idx="297">
                  <c:v>43334</c:v>
                </c:pt>
                <c:pt idx="298">
                  <c:v>43335</c:v>
                </c:pt>
                <c:pt idx="299">
                  <c:v>43336</c:v>
                </c:pt>
                <c:pt idx="300">
                  <c:v>43339</c:v>
                </c:pt>
                <c:pt idx="301">
                  <c:v>43340</c:v>
                </c:pt>
                <c:pt idx="302">
                  <c:v>43341</c:v>
                </c:pt>
                <c:pt idx="303">
                  <c:v>43342</c:v>
                </c:pt>
                <c:pt idx="304">
                  <c:v>43343</c:v>
                </c:pt>
                <c:pt idx="305">
                  <c:v>43346</c:v>
                </c:pt>
                <c:pt idx="306">
                  <c:v>43347</c:v>
                </c:pt>
                <c:pt idx="307">
                  <c:v>43348</c:v>
                </c:pt>
                <c:pt idx="308">
                  <c:v>43349</c:v>
                </c:pt>
                <c:pt idx="309">
                  <c:v>43350</c:v>
                </c:pt>
                <c:pt idx="310">
                  <c:v>43353</c:v>
                </c:pt>
                <c:pt idx="311">
                  <c:v>43354</c:v>
                </c:pt>
                <c:pt idx="312">
                  <c:v>43355</c:v>
                </c:pt>
                <c:pt idx="313">
                  <c:v>43356</c:v>
                </c:pt>
                <c:pt idx="314">
                  <c:v>43357</c:v>
                </c:pt>
                <c:pt idx="315">
                  <c:v>43360</c:v>
                </c:pt>
                <c:pt idx="316">
                  <c:v>43361</c:v>
                </c:pt>
                <c:pt idx="317">
                  <c:v>43362</c:v>
                </c:pt>
                <c:pt idx="318">
                  <c:v>43363</c:v>
                </c:pt>
                <c:pt idx="319">
                  <c:v>43364</c:v>
                </c:pt>
                <c:pt idx="320">
                  <c:v>43367</c:v>
                </c:pt>
                <c:pt idx="321">
                  <c:v>43368</c:v>
                </c:pt>
                <c:pt idx="322">
                  <c:v>43369</c:v>
                </c:pt>
                <c:pt idx="323">
                  <c:v>43370</c:v>
                </c:pt>
                <c:pt idx="324">
                  <c:v>43371</c:v>
                </c:pt>
                <c:pt idx="325">
                  <c:v>43374</c:v>
                </c:pt>
                <c:pt idx="326">
                  <c:v>43375</c:v>
                </c:pt>
                <c:pt idx="327">
                  <c:v>43376</c:v>
                </c:pt>
                <c:pt idx="328">
                  <c:v>43377</c:v>
                </c:pt>
                <c:pt idx="329">
                  <c:v>43378</c:v>
                </c:pt>
                <c:pt idx="330">
                  <c:v>43381</c:v>
                </c:pt>
                <c:pt idx="331">
                  <c:v>43382</c:v>
                </c:pt>
                <c:pt idx="332">
                  <c:v>43383</c:v>
                </c:pt>
                <c:pt idx="333">
                  <c:v>43384</c:v>
                </c:pt>
                <c:pt idx="334">
                  <c:v>43385</c:v>
                </c:pt>
                <c:pt idx="335">
                  <c:v>43388</c:v>
                </c:pt>
                <c:pt idx="336">
                  <c:v>43389</c:v>
                </c:pt>
                <c:pt idx="337">
                  <c:v>43390</c:v>
                </c:pt>
                <c:pt idx="338">
                  <c:v>43391</c:v>
                </c:pt>
                <c:pt idx="339">
                  <c:v>43392</c:v>
                </c:pt>
                <c:pt idx="340">
                  <c:v>43395</c:v>
                </c:pt>
                <c:pt idx="341">
                  <c:v>43396</c:v>
                </c:pt>
                <c:pt idx="342">
                  <c:v>43397</c:v>
                </c:pt>
                <c:pt idx="343">
                  <c:v>43398</c:v>
                </c:pt>
                <c:pt idx="344">
                  <c:v>43399</c:v>
                </c:pt>
                <c:pt idx="345">
                  <c:v>43402</c:v>
                </c:pt>
                <c:pt idx="346">
                  <c:v>43403</c:v>
                </c:pt>
                <c:pt idx="347">
                  <c:v>43404</c:v>
                </c:pt>
                <c:pt idx="348">
                  <c:v>43405</c:v>
                </c:pt>
                <c:pt idx="349">
                  <c:v>43406</c:v>
                </c:pt>
                <c:pt idx="350">
                  <c:v>43409</c:v>
                </c:pt>
                <c:pt idx="351">
                  <c:v>43410</c:v>
                </c:pt>
                <c:pt idx="352">
                  <c:v>43411</c:v>
                </c:pt>
                <c:pt idx="353">
                  <c:v>43412</c:v>
                </c:pt>
                <c:pt idx="354">
                  <c:v>43413</c:v>
                </c:pt>
                <c:pt idx="355">
                  <c:v>43416</c:v>
                </c:pt>
                <c:pt idx="356">
                  <c:v>43417</c:v>
                </c:pt>
                <c:pt idx="357">
                  <c:v>43418</c:v>
                </c:pt>
                <c:pt idx="358">
                  <c:v>43419</c:v>
                </c:pt>
                <c:pt idx="359">
                  <c:v>43420</c:v>
                </c:pt>
                <c:pt idx="360">
                  <c:v>43423</c:v>
                </c:pt>
                <c:pt idx="361">
                  <c:v>43424</c:v>
                </c:pt>
                <c:pt idx="362">
                  <c:v>43425</c:v>
                </c:pt>
                <c:pt idx="363">
                  <c:v>43426</c:v>
                </c:pt>
                <c:pt idx="364">
                  <c:v>43427</c:v>
                </c:pt>
                <c:pt idx="365">
                  <c:v>43430</c:v>
                </c:pt>
                <c:pt idx="366">
                  <c:v>43431</c:v>
                </c:pt>
                <c:pt idx="367">
                  <c:v>43432</c:v>
                </c:pt>
                <c:pt idx="368">
                  <c:v>43433</c:v>
                </c:pt>
                <c:pt idx="369">
                  <c:v>43434</c:v>
                </c:pt>
                <c:pt idx="370">
                  <c:v>43437</c:v>
                </c:pt>
                <c:pt idx="371">
                  <c:v>43438</c:v>
                </c:pt>
                <c:pt idx="372">
                  <c:v>43439</c:v>
                </c:pt>
                <c:pt idx="373">
                  <c:v>43440</c:v>
                </c:pt>
                <c:pt idx="374">
                  <c:v>43441</c:v>
                </c:pt>
                <c:pt idx="375">
                  <c:v>43444</c:v>
                </c:pt>
                <c:pt idx="376">
                  <c:v>43445</c:v>
                </c:pt>
                <c:pt idx="377">
                  <c:v>43446</c:v>
                </c:pt>
                <c:pt idx="378">
                  <c:v>43447</c:v>
                </c:pt>
                <c:pt idx="379">
                  <c:v>43448</c:v>
                </c:pt>
                <c:pt idx="380">
                  <c:v>43451</c:v>
                </c:pt>
                <c:pt idx="381">
                  <c:v>43452</c:v>
                </c:pt>
                <c:pt idx="382">
                  <c:v>43453</c:v>
                </c:pt>
                <c:pt idx="383">
                  <c:v>43454</c:v>
                </c:pt>
                <c:pt idx="384">
                  <c:v>43455</c:v>
                </c:pt>
                <c:pt idx="385">
                  <c:v>43458</c:v>
                </c:pt>
                <c:pt idx="386">
                  <c:v>43459</c:v>
                </c:pt>
                <c:pt idx="387">
                  <c:v>43460</c:v>
                </c:pt>
                <c:pt idx="388">
                  <c:v>43461</c:v>
                </c:pt>
                <c:pt idx="389">
                  <c:v>43462</c:v>
                </c:pt>
                <c:pt idx="390">
                  <c:v>43465</c:v>
                </c:pt>
                <c:pt idx="391">
                  <c:v>43466</c:v>
                </c:pt>
                <c:pt idx="392">
                  <c:v>43467</c:v>
                </c:pt>
                <c:pt idx="393">
                  <c:v>43468</c:v>
                </c:pt>
                <c:pt idx="394">
                  <c:v>43469</c:v>
                </c:pt>
                <c:pt idx="395">
                  <c:v>43472</c:v>
                </c:pt>
                <c:pt idx="396">
                  <c:v>43473</c:v>
                </c:pt>
                <c:pt idx="397">
                  <c:v>43474</c:v>
                </c:pt>
                <c:pt idx="398">
                  <c:v>43475</c:v>
                </c:pt>
                <c:pt idx="399">
                  <c:v>43476</c:v>
                </c:pt>
                <c:pt idx="400">
                  <c:v>43479</c:v>
                </c:pt>
                <c:pt idx="401">
                  <c:v>43480</c:v>
                </c:pt>
                <c:pt idx="402">
                  <c:v>43481</c:v>
                </c:pt>
                <c:pt idx="403">
                  <c:v>43482</c:v>
                </c:pt>
                <c:pt idx="404">
                  <c:v>43483</c:v>
                </c:pt>
                <c:pt idx="405">
                  <c:v>43486</c:v>
                </c:pt>
                <c:pt idx="406">
                  <c:v>43487</c:v>
                </c:pt>
                <c:pt idx="407">
                  <c:v>43488</c:v>
                </c:pt>
                <c:pt idx="408">
                  <c:v>43489</c:v>
                </c:pt>
                <c:pt idx="409">
                  <c:v>43490</c:v>
                </c:pt>
                <c:pt idx="410">
                  <c:v>43493</c:v>
                </c:pt>
                <c:pt idx="411">
                  <c:v>43494</c:v>
                </c:pt>
                <c:pt idx="412">
                  <c:v>43495</c:v>
                </c:pt>
                <c:pt idx="413">
                  <c:v>43496</c:v>
                </c:pt>
                <c:pt idx="414">
                  <c:v>43497</c:v>
                </c:pt>
                <c:pt idx="415">
                  <c:v>43500</c:v>
                </c:pt>
                <c:pt idx="416">
                  <c:v>43501</c:v>
                </c:pt>
                <c:pt idx="417">
                  <c:v>43502</c:v>
                </c:pt>
                <c:pt idx="418">
                  <c:v>43503</c:v>
                </c:pt>
                <c:pt idx="419">
                  <c:v>43504</c:v>
                </c:pt>
                <c:pt idx="420">
                  <c:v>43507</c:v>
                </c:pt>
                <c:pt idx="421">
                  <c:v>43508</c:v>
                </c:pt>
                <c:pt idx="422">
                  <c:v>43509</c:v>
                </c:pt>
                <c:pt idx="423">
                  <c:v>43510</c:v>
                </c:pt>
                <c:pt idx="424">
                  <c:v>43511</c:v>
                </c:pt>
                <c:pt idx="425">
                  <c:v>43514</c:v>
                </c:pt>
                <c:pt idx="426">
                  <c:v>43515</c:v>
                </c:pt>
                <c:pt idx="427">
                  <c:v>43516</c:v>
                </c:pt>
                <c:pt idx="428">
                  <c:v>43517</c:v>
                </c:pt>
                <c:pt idx="429">
                  <c:v>43518</c:v>
                </c:pt>
                <c:pt idx="430">
                  <c:v>43521</c:v>
                </c:pt>
                <c:pt idx="431">
                  <c:v>43522</c:v>
                </c:pt>
                <c:pt idx="432">
                  <c:v>43523</c:v>
                </c:pt>
                <c:pt idx="433">
                  <c:v>43524</c:v>
                </c:pt>
                <c:pt idx="434">
                  <c:v>43525</c:v>
                </c:pt>
                <c:pt idx="435">
                  <c:v>43528</c:v>
                </c:pt>
                <c:pt idx="436">
                  <c:v>43529</c:v>
                </c:pt>
                <c:pt idx="437">
                  <c:v>43530</c:v>
                </c:pt>
                <c:pt idx="438">
                  <c:v>43531</c:v>
                </c:pt>
                <c:pt idx="439">
                  <c:v>43532</c:v>
                </c:pt>
                <c:pt idx="440">
                  <c:v>43535</c:v>
                </c:pt>
                <c:pt idx="441">
                  <c:v>43536</c:v>
                </c:pt>
                <c:pt idx="442">
                  <c:v>43537</c:v>
                </c:pt>
                <c:pt idx="443">
                  <c:v>43538</c:v>
                </c:pt>
                <c:pt idx="444">
                  <c:v>43539</c:v>
                </c:pt>
                <c:pt idx="445">
                  <c:v>43542</c:v>
                </c:pt>
                <c:pt idx="446">
                  <c:v>43543</c:v>
                </c:pt>
                <c:pt idx="447">
                  <c:v>43544</c:v>
                </c:pt>
                <c:pt idx="448">
                  <c:v>43545</c:v>
                </c:pt>
                <c:pt idx="449">
                  <c:v>43546</c:v>
                </c:pt>
                <c:pt idx="450">
                  <c:v>43549</c:v>
                </c:pt>
                <c:pt idx="451">
                  <c:v>43550</c:v>
                </c:pt>
                <c:pt idx="452">
                  <c:v>43551</c:v>
                </c:pt>
                <c:pt idx="453">
                  <c:v>43552</c:v>
                </c:pt>
                <c:pt idx="454">
                  <c:v>43553</c:v>
                </c:pt>
                <c:pt idx="455">
                  <c:v>43556</c:v>
                </c:pt>
                <c:pt idx="456">
                  <c:v>43557</c:v>
                </c:pt>
                <c:pt idx="457">
                  <c:v>43558</c:v>
                </c:pt>
                <c:pt idx="458">
                  <c:v>43559</c:v>
                </c:pt>
                <c:pt idx="459">
                  <c:v>43560</c:v>
                </c:pt>
                <c:pt idx="460">
                  <c:v>43563</c:v>
                </c:pt>
                <c:pt idx="461">
                  <c:v>43564</c:v>
                </c:pt>
                <c:pt idx="462">
                  <c:v>43565</c:v>
                </c:pt>
                <c:pt idx="463">
                  <c:v>43566</c:v>
                </c:pt>
                <c:pt idx="464">
                  <c:v>43567</c:v>
                </c:pt>
                <c:pt idx="465">
                  <c:v>43570</c:v>
                </c:pt>
                <c:pt idx="466">
                  <c:v>43571</c:v>
                </c:pt>
                <c:pt idx="467">
                  <c:v>43572</c:v>
                </c:pt>
                <c:pt idx="468">
                  <c:v>43573</c:v>
                </c:pt>
                <c:pt idx="469">
                  <c:v>43574</c:v>
                </c:pt>
                <c:pt idx="470">
                  <c:v>43577</c:v>
                </c:pt>
                <c:pt idx="471">
                  <c:v>43578</c:v>
                </c:pt>
                <c:pt idx="472">
                  <c:v>43579</c:v>
                </c:pt>
                <c:pt idx="473">
                  <c:v>43580</c:v>
                </c:pt>
                <c:pt idx="474">
                  <c:v>43581</c:v>
                </c:pt>
                <c:pt idx="475">
                  <c:v>43584</c:v>
                </c:pt>
                <c:pt idx="476">
                  <c:v>43585</c:v>
                </c:pt>
                <c:pt idx="477">
                  <c:v>43586</c:v>
                </c:pt>
                <c:pt idx="478">
                  <c:v>43587</c:v>
                </c:pt>
                <c:pt idx="479">
                  <c:v>43588</c:v>
                </c:pt>
                <c:pt idx="480">
                  <c:v>43591</c:v>
                </c:pt>
                <c:pt idx="481">
                  <c:v>43592</c:v>
                </c:pt>
                <c:pt idx="482">
                  <c:v>43593</c:v>
                </c:pt>
                <c:pt idx="483">
                  <c:v>43594</c:v>
                </c:pt>
                <c:pt idx="484">
                  <c:v>43595</c:v>
                </c:pt>
                <c:pt idx="485">
                  <c:v>43598</c:v>
                </c:pt>
                <c:pt idx="486">
                  <c:v>43599</c:v>
                </c:pt>
                <c:pt idx="487">
                  <c:v>43600</c:v>
                </c:pt>
                <c:pt idx="488">
                  <c:v>43601</c:v>
                </c:pt>
                <c:pt idx="489">
                  <c:v>43602</c:v>
                </c:pt>
                <c:pt idx="490">
                  <c:v>43605</c:v>
                </c:pt>
                <c:pt idx="491">
                  <c:v>43606</c:v>
                </c:pt>
                <c:pt idx="492">
                  <c:v>43607</c:v>
                </c:pt>
                <c:pt idx="493">
                  <c:v>43608</c:v>
                </c:pt>
                <c:pt idx="494">
                  <c:v>43609</c:v>
                </c:pt>
                <c:pt idx="495">
                  <c:v>43612</c:v>
                </c:pt>
                <c:pt idx="496">
                  <c:v>43613</c:v>
                </c:pt>
                <c:pt idx="497">
                  <c:v>43614</c:v>
                </c:pt>
                <c:pt idx="498">
                  <c:v>43615</c:v>
                </c:pt>
                <c:pt idx="499">
                  <c:v>43616</c:v>
                </c:pt>
                <c:pt idx="500">
                  <c:v>43619</c:v>
                </c:pt>
                <c:pt idx="501">
                  <c:v>43620</c:v>
                </c:pt>
                <c:pt idx="502">
                  <c:v>43621</c:v>
                </c:pt>
                <c:pt idx="503">
                  <c:v>43622</c:v>
                </c:pt>
                <c:pt idx="504">
                  <c:v>43623</c:v>
                </c:pt>
                <c:pt idx="505">
                  <c:v>43626</c:v>
                </c:pt>
                <c:pt idx="506">
                  <c:v>43627</c:v>
                </c:pt>
                <c:pt idx="507">
                  <c:v>43628</c:v>
                </c:pt>
                <c:pt idx="508">
                  <c:v>43629</c:v>
                </c:pt>
                <c:pt idx="509">
                  <c:v>43630</c:v>
                </c:pt>
                <c:pt idx="510">
                  <c:v>43633</c:v>
                </c:pt>
                <c:pt idx="511">
                  <c:v>43634</c:v>
                </c:pt>
                <c:pt idx="512">
                  <c:v>43635</c:v>
                </c:pt>
                <c:pt idx="513">
                  <c:v>43636</c:v>
                </c:pt>
              </c:numCache>
            </c:numRef>
          </c:cat>
          <c:val>
            <c:numRef>
              <c:f>Sheet1!$B$7:$B$520</c:f>
              <c:numCache>
                <c:formatCode>General</c:formatCode>
                <c:ptCount val="514"/>
                <c:pt idx="0">
                  <c:v>1.294</c:v>
                </c:pt>
                <c:pt idx="1">
                  <c:v>1.292</c:v>
                </c:pt>
                <c:pt idx="2">
                  <c:v>1.2934000000000001</c:v>
                </c:pt>
                <c:pt idx="3">
                  <c:v>1.2970999999999999</c:v>
                </c:pt>
                <c:pt idx="4">
                  <c:v>1.2889999999999999</c:v>
                </c:pt>
                <c:pt idx="5">
                  <c:v>1.2881</c:v>
                </c:pt>
                <c:pt idx="6">
                  <c:v>1.2847999999999999</c:v>
                </c:pt>
                <c:pt idx="7">
                  <c:v>1.2885</c:v>
                </c:pt>
                <c:pt idx="8">
                  <c:v>1.2939000000000001</c:v>
                </c:pt>
                <c:pt idx="9">
                  <c:v>1.3098000000000001</c:v>
                </c:pt>
                <c:pt idx="10">
                  <c:v>1.3054999999999999</c:v>
                </c:pt>
                <c:pt idx="11">
                  <c:v>1.304</c:v>
                </c:pt>
                <c:pt idx="12">
                  <c:v>1.3022</c:v>
                </c:pt>
                <c:pt idx="13">
                  <c:v>1.2972999999999999</c:v>
                </c:pt>
                <c:pt idx="14">
                  <c:v>1.2997000000000001</c:v>
                </c:pt>
                <c:pt idx="15">
                  <c:v>1.3028</c:v>
                </c:pt>
                <c:pt idx="16">
                  <c:v>1.3025</c:v>
                </c:pt>
                <c:pt idx="17">
                  <c:v>1.3122</c:v>
                </c:pt>
                <c:pt idx="18">
                  <c:v>1.3066</c:v>
                </c:pt>
                <c:pt idx="19">
                  <c:v>1.3136000000000001</c:v>
                </c:pt>
                <c:pt idx="20">
                  <c:v>1.3214999999999999</c:v>
                </c:pt>
                <c:pt idx="21">
                  <c:v>1.3203</c:v>
                </c:pt>
                <c:pt idx="22">
                  <c:v>1.3223</c:v>
                </c:pt>
                <c:pt idx="23">
                  <c:v>1.3138000000000001</c:v>
                </c:pt>
                <c:pt idx="24">
                  <c:v>1.304</c:v>
                </c:pt>
                <c:pt idx="25">
                  <c:v>1.3035000000000001</c:v>
                </c:pt>
                <c:pt idx="26">
                  <c:v>1.2991999999999999</c:v>
                </c:pt>
                <c:pt idx="27">
                  <c:v>1.3004</c:v>
                </c:pt>
                <c:pt idx="28">
                  <c:v>1.2977000000000001</c:v>
                </c:pt>
                <c:pt idx="29">
                  <c:v>1.3014000000000001</c:v>
                </c:pt>
                <c:pt idx="30">
                  <c:v>1.2964</c:v>
                </c:pt>
                <c:pt idx="31">
                  <c:v>1.2868999999999999</c:v>
                </c:pt>
                <c:pt idx="32">
                  <c:v>1.2890999999999999</c:v>
                </c:pt>
                <c:pt idx="33">
                  <c:v>1.2867999999999999</c:v>
                </c:pt>
                <c:pt idx="34">
                  <c:v>1.2869999999999999</c:v>
                </c:pt>
                <c:pt idx="35">
                  <c:v>1.29</c:v>
                </c:pt>
                <c:pt idx="36">
                  <c:v>1.2824</c:v>
                </c:pt>
                <c:pt idx="37">
                  <c:v>1.28</c:v>
                </c:pt>
                <c:pt idx="38">
                  <c:v>1.2801</c:v>
                </c:pt>
                <c:pt idx="39">
                  <c:v>1.2882</c:v>
                </c:pt>
                <c:pt idx="40">
                  <c:v>1.2932999999999999</c:v>
                </c:pt>
                <c:pt idx="41">
                  <c:v>1.2918000000000001</c:v>
                </c:pt>
                <c:pt idx="42">
                  <c:v>1.2925</c:v>
                </c:pt>
                <c:pt idx="43">
                  <c:v>1.2929999999999999</c:v>
                </c:pt>
                <c:pt idx="44">
                  <c:v>1.2950999999999999</c:v>
                </c:pt>
                <c:pt idx="45">
                  <c:v>1.2930999999999999</c:v>
                </c:pt>
                <c:pt idx="46">
                  <c:v>1.3033000000000001</c:v>
                </c:pt>
                <c:pt idx="47">
                  <c:v>1.3043</c:v>
                </c:pt>
                <c:pt idx="48">
                  <c:v>1.3101</c:v>
                </c:pt>
                <c:pt idx="49">
                  <c:v>1.32</c:v>
                </c:pt>
                <c:pt idx="50">
                  <c:v>1.3163</c:v>
                </c:pt>
                <c:pt idx="51">
                  <c:v>1.3283</c:v>
                </c:pt>
                <c:pt idx="52">
                  <c:v>1.3210999999999999</c:v>
                </c:pt>
                <c:pt idx="53">
                  <c:v>1.3399000000000001</c:v>
                </c:pt>
                <c:pt idx="54">
                  <c:v>1.3593999999999999</c:v>
                </c:pt>
                <c:pt idx="55">
                  <c:v>1.3494999999999999</c:v>
                </c:pt>
                <c:pt idx="56">
                  <c:v>1.3503000000000001</c:v>
                </c:pt>
                <c:pt idx="57">
                  <c:v>1.3494999999999999</c:v>
                </c:pt>
                <c:pt idx="58">
                  <c:v>1.3580000000000001</c:v>
                </c:pt>
                <c:pt idx="59">
                  <c:v>1.3504</c:v>
                </c:pt>
                <c:pt idx="60">
                  <c:v>1.3466</c:v>
                </c:pt>
                <c:pt idx="61">
                  <c:v>1.3458000000000001</c:v>
                </c:pt>
                <c:pt idx="62">
                  <c:v>1.3387</c:v>
                </c:pt>
                <c:pt idx="63">
                  <c:v>1.3442000000000001</c:v>
                </c:pt>
                <c:pt idx="64">
                  <c:v>1.3397999999999999</c:v>
                </c:pt>
                <c:pt idx="65">
                  <c:v>1.3275999999999999</c:v>
                </c:pt>
                <c:pt idx="66">
                  <c:v>1.3237000000000001</c:v>
                </c:pt>
                <c:pt idx="67">
                  <c:v>1.3248</c:v>
                </c:pt>
                <c:pt idx="68">
                  <c:v>1.3119000000000001</c:v>
                </c:pt>
                <c:pt idx="69">
                  <c:v>1.3066</c:v>
                </c:pt>
                <c:pt idx="70">
                  <c:v>1.3142</c:v>
                </c:pt>
                <c:pt idx="71">
                  <c:v>1.3203</c:v>
                </c:pt>
                <c:pt idx="72">
                  <c:v>1.3223</c:v>
                </c:pt>
                <c:pt idx="73">
                  <c:v>1.3262</c:v>
                </c:pt>
                <c:pt idx="74">
                  <c:v>1.3285</c:v>
                </c:pt>
                <c:pt idx="75">
                  <c:v>1.3250999999999999</c:v>
                </c:pt>
                <c:pt idx="76">
                  <c:v>1.319</c:v>
                </c:pt>
                <c:pt idx="77">
                  <c:v>1.3205</c:v>
                </c:pt>
                <c:pt idx="78">
                  <c:v>1.3159000000000001</c:v>
                </c:pt>
                <c:pt idx="79">
                  <c:v>1.319</c:v>
                </c:pt>
                <c:pt idx="80">
                  <c:v>1.3197999999999999</c:v>
                </c:pt>
                <c:pt idx="81">
                  <c:v>1.3134000000000001</c:v>
                </c:pt>
                <c:pt idx="82">
                  <c:v>1.3262</c:v>
                </c:pt>
                <c:pt idx="83">
                  <c:v>1.3161</c:v>
                </c:pt>
                <c:pt idx="84">
                  <c:v>1.3128</c:v>
                </c:pt>
                <c:pt idx="85">
                  <c:v>1.3208</c:v>
                </c:pt>
                <c:pt idx="86">
                  <c:v>1.3283</c:v>
                </c:pt>
                <c:pt idx="87">
                  <c:v>1.3245</c:v>
                </c:pt>
                <c:pt idx="88">
                  <c:v>1.3059000000000001</c:v>
                </c:pt>
                <c:pt idx="89">
                  <c:v>1.3077000000000001</c:v>
                </c:pt>
                <c:pt idx="90">
                  <c:v>1.3170999999999999</c:v>
                </c:pt>
                <c:pt idx="91">
                  <c:v>1.3166</c:v>
                </c:pt>
                <c:pt idx="92">
                  <c:v>1.3115999999999999</c:v>
                </c:pt>
                <c:pt idx="93">
                  <c:v>1.3145</c:v>
                </c:pt>
                <c:pt idx="94">
                  <c:v>1.3195999999999999</c:v>
                </c:pt>
                <c:pt idx="95">
                  <c:v>1.3115999999999999</c:v>
                </c:pt>
                <c:pt idx="96">
                  <c:v>1.3165</c:v>
                </c:pt>
                <c:pt idx="97">
                  <c:v>1.3170999999999999</c:v>
                </c:pt>
                <c:pt idx="98">
                  <c:v>1.3195000000000001</c:v>
                </c:pt>
                <c:pt idx="99">
                  <c:v>1.3214999999999999</c:v>
                </c:pt>
                <c:pt idx="100">
                  <c:v>1.3235000000000001</c:v>
                </c:pt>
                <c:pt idx="101">
                  <c:v>1.3239000000000001</c:v>
                </c:pt>
                <c:pt idx="102">
                  <c:v>1.3325</c:v>
                </c:pt>
                <c:pt idx="103">
                  <c:v>1.3309</c:v>
                </c:pt>
                <c:pt idx="104">
                  <c:v>1.3336999999999999</c:v>
                </c:pt>
                <c:pt idx="105">
                  <c:v>1.3317999999999999</c:v>
                </c:pt>
                <c:pt idx="106">
                  <c:v>1.3338999999999999</c:v>
                </c:pt>
                <c:pt idx="107">
                  <c:v>1.3409</c:v>
                </c:pt>
                <c:pt idx="108">
                  <c:v>1.3525</c:v>
                </c:pt>
                <c:pt idx="109">
                  <c:v>1.3477000000000001</c:v>
                </c:pt>
                <c:pt idx="110">
                  <c:v>1.3479999999999999</c:v>
                </c:pt>
                <c:pt idx="111">
                  <c:v>1.3443000000000001</c:v>
                </c:pt>
                <c:pt idx="112">
                  <c:v>1.3392999999999999</c:v>
                </c:pt>
                <c:pt idx="113">
                  <c:v>1.3473999999999999</c:v>
                </c:pt>
                <c:pt idx="114">
                  <c:v>1.339</c:v>
                </c:pt>
                <c:pt idx="115">
                  <c:v>1.3341000000000001</c:v>
                </c:pt>
                <c:pt idx="116">
                  <c:v>1.3317999999999999</c:v>
                </c:pt>
                <c:pt idx="117">
                  <c:v>1.3420000000000001</c:v>
                </c:pt>
                <c:pt idx="118">
                  <c:v>1.3431</c:v>
                </c:pt>
                <c:pt idx="119">
                  <c:v>1.3320000000000001</c:v>
                </c:pt>
                <c:pt idx="120">
                  <c:v>1.3383</c:v>
                </c:pt>
                <c:pt idx="121">
                  <c:v>1.3385</c:v>
                </c:pt>
                <c:pt idx="122">
                  <c:v>1.3376000000000001</c:v>
                </c:pt>
                <c:pt idx="123">
                  <c:v>1.3386</c:v>
                </c:pt>
                <c:pt idx="124">
                  <c:v>1.3363</c:v>
                </c:pt>
                <c:pt idx="125">
                  <c:v>1.3371</c:v>
                </c:pt>
                <c:pt idx="126">
                  <c:v>1.3373999999999999</c:v>
                </c:pt>
                <c:pt idx="127">
                  <c:v>1.34</c:v>
                </c:pt>
                <c:pt idx="128">
                  <c:v>1.3443000000000001</c:v>
                </c:pt>
                <c:pt idx="129">
                  <c:v>1.3512999999999999</c:v>
                </c:pt>
                <c:pt idx="130">
                  <c:v>1.3503000000000001</c:v>
                </c:pt>
                <c:pt idx="131">
                  <c:v>1.359</c:v>
                </c:pt>
                <c:pt idx="132">
                  <c:v>1.3515999999999999</c:v>
                </c:pt>
                <c:pt idx="133">
                  <c:v>1.3551</c:v>
                </c:pt>
                <c:pt idx="134">
                  <c:v>1.3571</c:v>
                </c:pt>
                <c:pt idx="135">
                  <c:v>1.3568</c:v>
                </c:pt>
                <c:pt idx="136">
                  <c:v>1.3540000000000001</c:v>
                </c:pt>
                <c:pt idx="137">
                  <c:v>1.3507</c:v>
                </c:pt>
                <c:pt idx="138">
                  <c:v>1.3538000000000001</c:v>
                </c:pt>
                <c:pt idx="139">
                  <c:v>1.3728</c:v>
                </c:pt>
                <c:pt idx="140">
                  <c:v>1.3792</c:v>
                </c:pt>
                <c:pt idx="141">
                  <c:v>1.3792</c:v>
                </c:pt>
                <c:pt idx="142">
                  <c:v>1.3831</c:v>
                </c:pt>
                <c:pt idx="143">
                  <c:v>1.3894</c:v>
                </c:pt>
                <c:pt idx="144">
                  <c:v>1.3857999999999999</c:v>
                </c:pt>
                <c:pt idx="145">
                  <c:v>1.3987000000000001</c:v>
                </c:pt>
                <c:pt idx="146">
                  <c:v>1.4</c:v>
                </c:pt>
                <c:pt idx="147">
                  <c:v>1.4241999999999999</c:v>
                </c:pt>
                <c:pt idx="148">
                  <c:v>1.4142000000000001</c:v>
                </c:pt>
                <c:pt idx="149">
                  <c:v>1.4159999999999999</c:v>
                </c:pt>
                <c:pt idx="150">
                  <c:v>1.4074</c:v>
                </c:pt>
                <c:pt idx="151">
                  <c:v>1.4147000000000001</c:v>
                </c:pt>
                <c:pt idx="152">
                  <c:v>1.4191</c:v>
                </c:pt>
                <c:pt idx="153">
                  <c:v>1.4264000000000001</c:v>
                </c:pt>
                <c:pt idx="154">
                  <c:v>1.4117999999999999</c:v>
                </c:pt>
                <c:pt idx="155">
                  <c:v>1.3958999999999999</c:v>
                </c:pt>
                <c:pt idx="156">
                  <c:v>1.3949</c:v>
                </c:pt>
                <c:pt idx="157">
                  <c:v>1.3881000000000001</c:v>
                </c:pt>
                <c:pt idx="158">
                  <c:v>1.3913</c:v>
                </c:pt>
                <c:pt idx="159">
                  <c:v>1.3827</c:v>
                </c:pt>
                <c:pt idx="160">
                  <c:v>1.3837999999999999</c:v>
                </c:pt>
                <c:pt idx="161">
                  <c:v>1.3894</c:v>
                </c:pt>
                <c:pt idx="162">
                  <c:v>1.3998999999999999</c:v>
                </c:pt>
                <c:pt idx="163">
                  <c:v>1.4098999999999999</c:v>
                </c:pt>
                <c:pt idx="164">
                  <c:v>1.4026000000000001</c:v>
                </c:pt>
                <c:pt idx="165">
                  <c:v>1.4</c:v>
                </c:pt>
                <c:pt idx="166">
                  <c:v>1.3996</c:v>
                </c:pt>
                <c:pt idx="167">
                  <c:v>1.3917999999999999</c:v>
                </c:pt>
                <c:pt idx="168">
                  <c:v>1.3956</c:v>
                </c:pt>
                <c:pt idx="169">
                  <c:v>1.3971</c:v>
                </c:pt>
                <c:pt idx="170">
                  <c:v>1.3968</c:v>
                </c:pt>
                <c:pt idx="171">
                  <c:v>1.3909</c:v>
                </c:pt>
                <c:pt idx="172">
                  <c:v>1.3759999999999999</c:v>
                </c:pt>
                <c:pt idx="173">
                  <c:v>1.3775999999999999</c:v>
                </c:pt>
                <c:pt idx="174">
                  <c:v>1.3801999999999999</c:v>
                </c:pt>
                <c:pt idx="175">
                  <c:v>1.3849</c:v>
                </c:pt>
                <c:pt idx="176">
                  <c:v>1.3888</c:v>
                </c:pt>
                <c:pt idx="177">
                  <c:v>1.3895999999999999</c:v>
                </c:pt>
                <c:pt idx="178">
                  <c:v>1.3811</c:v>
                </c:pt>
                <c:pt idx="179">
                  <c:v>1.385</c:v>
                </c:pt>
                <c:pt idx="180">
                  <c:v>1.3906000000000001</c:v>
                </c:pt>
                <c:pt idx="181">
                  <c:v>1.3961999999999999</c:v>
                </c:pt>
                <c:pt idx="182">
                  <c:v>1.3961999999999999</c:v>
                </c:pt>
                <c:pt idx="183">
                  <c:v>1.3936999999999999</c:v>
                </c:pt>
                <c:pt idx="184">
                  <c:v>1.3942000000000001</c:v>
                </c:pt>
                <c:pt idx="185">
                  <c:v>1.4024000000000001</c:v>
                </c:pt>
                <c:pt idx="186">
                  <c:v>1.3997999999999999</c:v>
                </c:pt>
                <c:pt idx="187">
                  <c:v>1.4140999999999999</c:v>
                </c:pt>
                <c:pt idx="188">
                  <c:v>1.4096</c:v>
                </c:pt>
                <c:pt idx="189">
                  <c:v>1.4132</c:v>
                </c:pt>
                <c:pt idx="190">
                  <c:v>1.4229000000000001</c:v>
                </c:pt>
                <c:pt idx="191">
                  <c:v>1.4157</c:v>
                </c:pt>
                <c:pt idx="192">
                  <c:v>1.4077</c:v>
                </c:pt>
                <c:pt idx="193">
                  <c:v>1.4017999999999999</c:v>
                </c:pt>
                <c:pt idx="194">
                  <c:v>1.4015</c:v>
                </c:pt>
                <c:pt idx="195">
                  <c:v>1.4043999999999999</c:v>
                </c:pt>
                <c:pt idx="196">
                  <c:v>1.4056999999999999</c:v>
                </c:pt>
                <c:pt idx="197">
                  <c:v>1.4078999999999999</c:v>
                </c:pt>
                <c:pt idx="198">
                  <c:v>1.4003000000000001</c:v>
                </c:pt>
                <c:pt idx="199">
                  <c:v>1.4092</c:v>
                </c:pt>
                <c:pt idx="200">
                  <c:v>1.4131</c:v>
                </c:pt>
                <c:pt idx="201">
                  <c:v>1.4176</c:v>
                </c:pt>
                <c:pt idx="202">
                  <c:v>1.4177</c:v>
                </c:pt>
                <c:pt idx="203">
                  <c:v>1.4228000000000001</c:v>
                </c:pt>
                <c:pt idx="204">
                  <c:v>1.4238</c:v>
                </c:pt>
                <c:pt idx="205">
                  <c:v>1.4339</c:v>
                </c:pt>
                <c:pt idx="206">
                  <c:v>1.4288000000000001</c:v>
                </c:pt>
                <c:pt idx="207">
                  <c:v>1.4203000000000001</c:v>
                </c:pt>
                <c:pt idx="208">
                  <c:v>1.4087000000000001</c:v>
                </c:pt>
                <c:pt idx="209">
                  <c:v>1.4</c:v>
                </c:pt>
                <c:pt idx="210">
                  <c:v>1.3940000000000001</c:v>
                </c:pt>
                <c:pt idx="211">
                  <c:v>1.3977999999999999</c:v>
                </c:pt>
                <c:pt idx="212">
                  <c:v>1.3932</c:v>
                </c:pt>
                <c:pt idx="213">
                  <c:v>1.3919000000000001</c:v>
                </c:pt>
                <c:pt idx="214">
                  <c:v>1.3780999999999999</c:v>
                </c:pt>
                <c:pt idx="215">
                  <c:v>1.3763000000000001</c:v>
                </c:pt>
                <c:pt idx="216">
                  <c:v>1.3613999999999999</c:v>
                </c:pt>
                <c:pt idx="217">
                  <c:v>1.3575999999999999</c:v>
                </c:pt>
                <c:pt idx="218">
                  <c:v>1.3574999999999999</c:v>
                </c:pt>
                <c:pt idx="219">
                  <c:v>1.3531</c:v>
                </c:pt>
                <c:pt idx="220">
                  <c:v>1.3557000000000001</c:v>
                </c:pt>
                <c:pt idx="221">
                  <c:v>1.3547</c:v>
                </c:pt>
                <c:pt idx="222">
                  <c:v>1.3547</c:v>
                </c:pt>
                <c:pt idx="223">
                  <c:v>1.3519000000000001</c:v>
                </c:pt>
                <c:pt idx="224">
                  <c:v>1.3542000000000001</c:v>
                </c:pt>
                <c:pt idx="225">
                  <c:v>1.3555999999999999</c:v>
                </c:pt>
                <c:pt idx="226">
                  <c:v>1.3502000000000001</c:v>
                </c:pt>
                <c:pt idx="227">
                  <c:v>1.3486</c:v>
                </c:pt>
                <c:pt idx="228">
                  <c:v>1.3515999999999999</c:v>
                </c:pt>
                <c:pt idx="229">
                  <c:v>1.3469</c:v>
                </c:pt>
                <c:pt idx="230">
                  <c:v>1.3427</c:v>
                </c:pt>
                <c:pt idx="231">
                  <c:v>1.3431999999999999</c:v>
                </c:pt>
                <c:pt idx="232">
                  <c:v>1.3347</c:v>
                </c:pt>
                <c:pt idx="233">
                  <c:v>1.3380000000000001</c:v>
                </c:pt>
                <c:pt idx="234">
                  <c:v>1.3309</c:v>
                </c:pt>
                <c:pt idx="235">
                  <c:v>1.3310999999999999</c:v>
                </c:pt>
                <c:pt idx="236">
                  <c:v>1.3249</c:v>
                </c:pt>
                <c:pt idx="237">
                  <c:v>1.3286</c:v>
                </c:pt>
                <c:pt idx="238">
                  <c:v>1.3298000000000001</c:v>
                </c:pt>
                <c:pt idx="239">
                  <c:v>1.3346</c:v>
                </c:pt>
                <c:pt idx="240">
                  <c:v>1.3312999999999999</c:v>
                </c:pt>
                <c:pt idx="241">
                  <c:v>1.3392999999999999</c:v>
                </c:pt>
                <c:pt idx="242">
                  <c:v>1.3412999999999999</c:v>
                </c:pt>
                <c:pt idx="243">
                  <c:v>1.3423</c:v>
                </c:pt>
                <c:pt idx="244">
                  <c:v>1.3405</c:v>
                </c:pt>
                <c:pt idx="245">
                  <c:v>1.3378999999999999</c:v>
                </c:pt>
                <c:pt idx="246">
                  <c:v>1.3371999999999999</c:v>
                </c:pt>
                <c:pt idx="247">
                  <c:v>1.3376000000000001</c:v>
                </c:pt>
                <c:pt idx="248">
                  <c:v>1.3262</c:v>
                </c:pt>
                <c:pt idx="249">
                  <c:v>1.3277999999999999</c:v>
                </c:pt>
                <c:pt idx="250">
                  <c:v>1.3245</c:v>
                </c:pt>
                <c:pt idx="251">
                  <c:v>1.3174000000000001</c:v>
                </c:pt>
                <c:pt idx="252">
                  <c:v>1.3171999999999999</c:v>
                </c:pt>
                <c:pt idx="253">
                  <c:v>1.3240000000000001</c:v>
                </c:pt>
                <c:pt idx="254">
                  <c:v>1.3261000000000001</c:v>
                </c:pt>
                <c:pt idx="255">
                  <c:v>1.3281000000000001</c:v>
                </c:pt>
                <c:pt idx="256">
                  <c:v>1.3225</c:v>
                </c:pt>
                <c:pt idx="257">
                  <c:v>1.3113000000000001</c:v>
                </c:pt>
                <c:pt idx="258">
                  <c:v>1.3078000000000001</c:v>
                </c:pt>
                <c:pt idx="259">
                  <c:v>1.3207</c:v>
                </c:pt>
                <c:pt idx="260">
                  <c:v>1.3143</c:v>
                </c:pt>
                <c:pt idx="261">
                  <c:v>1.3192999999999999</c:v>
                </c:pt>
                <c:pt idx="262">
                  <c:v>1.323</c:v>
                </c:pt>
                <c:pt idx="263">
                  <c:v>1.3222</c:v>
                </c:pt>
                <c:pt idx="264">
                  <c:v>1.3283</c:v>
                </c:pt>
                <c:pt idx="265">
                  <c:v>1.3260000000000001</c:v>
                </c:pt>
                <c:pt idx="266">
                  <c:v>1.3275999999999999</c:v>
                </c:pt>
                <c:pt idx="267">
                  <c:v>1.3205</c:v>
                </c:pt>
                <c:pt idx="268">
                  <c:v>1.3206</c:v>
                </c:pt>
                <c:pt idx="269">
                  <c:v>1.3222</c:v>
                </c:pt>
                <c:pt idx="270">
                  <c:v>1.3235000000000001</c:v>
                </c:pt>
                <c:pt idx="271">
                  <c:v>1.3115000000000001</c:v>
                </c:pt>
                <c:pt idx="272">
                  <c:v>1.3069</c:v>
                </c:pt>
                <c:pt idx="273">
                  <c:v>1.3014000000000001</c:v>
                </c:pt>
                <c:pt idx="274">
                  <c:v>1.3136000000000001</c:v>
                </c:pt>
                <c:pt idx="275">
                  <c:v>1.3101</c:v>
                </c:pt>
                <c:pt idx="276">
                  <c:v>1.3145</c:v>
                </c:pt>
                <c:pt idx="277">
                  <c:v>1.3189</c:v>
                </c:pt>
                <c:pt idx="278">
                  <c:v>1.3109</c:v>
                </c:pt>
                <c:pt idx="279">
                  <c:v>1.3105</c:v>
                </c:pt>
                <c:pt idx="280">
                  <c:v>1.3132999999999999</c:v>
                </c:pt>
                <c:pt idx="281">
                  <c:v>1.3124</c:v>
                </c:pt>
                <c:pt idx="282">
                  <c:v>1.3127</c:v>
                </c:pt>
                <c:pt idx="283">
                  <c:v>1.3017000000000001</c:v>
                </c:pt>
                <c:pt idx="284">
                  <c:v>1.3001</c:v>
                </c:pt>
                <c:pt idx="285">
                  <c:v>1.2944</c:v>
                </c:pt>
                <c:pt idx="286">
                  <c:v>1.2939000000000001</c:v>
                </c:pt>
                <c:pt idx="287">
                  <c:v>1.2882</c:v>
                </c:pt>
                <c:pt idx="288">
                  <c:v>1.2824</c:v>
                </c:pt>
                <c:pt idx="289">
                  <c:v>1.2758</c:v>
                </c:pt>
                <c:pt idx="290">
                  <c:v>1.2770999999999999</c:v>
                </c:pt>
                <c:pt idx="291">
                  <c:v>1.2723</c:v>
                </c:pt>
                <c:pt idx="292">
                  <c:v>1.2697000000000001</c:v>
                </c:pt>
                <c:pt idx="293">
                  <c:v>1.2716000000000001</c:v>
                </c:pt>
                <c:pt idx="294">
                  <c:v>1.2748999999999999</c:v>
                </c:pt>
                <c:pt idx="295">
                  <c:v>1.2798</c:v>
                </c:pt>
                <c:pt idx="296">
                  <c:v>1.2901</c:v>
                </c:pt>
                <c:pt idx="297">
                  <c:v>1.2911000000000001</c:v>
                </c:pt>
                <c:pt idx="298">
                  <c:v>1.2810999999999999</c:v>
                </c:pt>
                <c:pt idx="299">
                  <c:v>1.2846</c:v>
                </c:pt>
                <c:pt idx="300">
                  <c:v>1.2892000000000001</c:v>
                </c:pt>
                <c:pt idx="301">
                  <c:v>1.2873000000000001</c:v>
                </c:pt>
                <c:pt idx="302">
                  <c:v>1.3026</c:v>
                </c:pt>
                <c:pt idx="303">
                  <c:v>1.3008999999999999</c:v>
                </c:pt>
                <c:pt idx="304">
                  <c:v>1.296</c:v>
                </c:pt>
                <c:pt idx="305">
                  <c:v>1.2869999999999999</c:v>
                </c:pt>
                <c:pt idx="306">
                  <c:v>1.2854999999999999</c:v>
                </c:pt>
                <c:pt idx="307">
                  <c:v>1.2905</c:v>
                </c:pt>
                <c:pt idx="308">
                  <c:v>1.2929999999999999</c:v>
                </c:pt>
                <c:pt idx="309">
                  <c:v>1.292</c:v>
                </c:pt>
                <c:pt idx="310">
                  <c:v>1.3026</c:v>
                </c:pt>
                <c:pt idx="311">
                  <c:v>1.3033000000000001</c:v>
                </c:pt>
                <c:pt idx="312">
                  <c:v>1.3045</c:v>
                </c:pt>
                <c:pt idx="313">
                  <c:v>1.3108</c:v>
                </c:pt>
                <c:pt idx="314">
                  <c:v>1.3068</c:v>
                </c:pt>
                <c:pt idx="315">
                  <c:v>1.3157000000000001</c:v>
                </c:pt>
                <c:pt idx="316">
                  <c:v>1.3148</c:v>
                </c:pt>
                <c:pt idx="317">
                  <c:v>1.3144</c:v>
                </c:pt>
                <c:pt idx="318">
                  <c:v>1.3265</c:v>
                </c:pt>
                <c:pt idx="319">
                  <c:v>1.3071999999999999</c:v>
                </c:pt>
                <c:pt idx="320">
                  <c:v>1.3120000000000001</c:v>
                </c:pt>
                <c:pt idx="321">
                  <c:v>1.3184</c:v>
                </c:pt>
                <c:pt idx="322">
                  <c:v>1.3167</c:v>
                </c:pt>
                <c:pt idx="323">
                  <c:v>1.3079000000000001</c:v>
                </c:pt>
                <c:pt idx="324">
                  <c:v>1.3030999999999999</c:v>
                </c:pt>
                <c:pt idx="325">
                  <c:v>1.3042</c:v>
                </c:pt>
                <c:pt idx="326">
                  <c:v>1.2979000000000001</c:v>
                </c:pt>
                <c:pt idx="327">
                  <c:v>1.294</c:v>
                </c:pt>
                <c:pt idx="328">
                  <c:v>1.3021</c:v>
                </c:pt>
                <c:pt idx="329">
                  <c:v>1.3120000000000001</c:v>
                </c:pt>
                <c:pt idx="330">
                  <c:v>1.3089999999999999</c:v>
                </c:pt>
                <c:pt idx="331">
                  <c:v>1.3143</c:v>
                </c:pt>
                <c:pt idx="332">
                  <c:v>1.3195999999999999</c:v>
                </c:pt>
                <c:pt idx="333">
                  <c:v>1.323</c:v>
                </c:pt>
                <c:pt idx="334">
                  <c:v>1.3153000000000001</c:v>
                </c:pt>
                <c:pt idx="335">
                  <c:v>1.3151999999999999</c:v>
                </c:pt>
                <c:pt idx="336">
                  <c:v>1.3181</c:v>
                </c:pt>
                <c:pt idx="337">
                  <c:v>1.3115000000000001</c:v>
                </c:pt>
                <c:pt idx="338">
                  <c:v>1.3018000000000001</c:v>
                </c:pt>
                <c:pt idx="339">
                  <c:v>1.3075999999999999</c:v>
                </c:pt>
                <c:pt idx="340">
                  <c:v>1.2963</c:v>
                </c:pt>
                <c:pt idx="341">
                  <c:v>1.2983</c:v>
                </c:pt>
                <c:pt idx="342">
                  <c:v>1.2881</c:v>
                </c:pt>
                <c:pt idx="343">
                  <c:v>1.2817000000000001</c:v>
                </c:pt>
                <c:pt idx="344">
                  <c:v>1.2827999999999999</c:v>
                </c:pt>
                <c:pt idx="345">
                  <c:v>1.2793000000000001</c:v>
                </c:pt>
                <c:pt idx="346">
                  <c:v>1.2706</c:v>
                </c:pt>
                <c:pt idx="347">
                  <c:v>1.2766</c:v>
                </c:pt>
                <c:pt idx="348">
                  <c:v>1.3012000000000001</c:v>
                </c:pt>
                <c:pt idx="349">
                  <c:v>1.2969999999999999</c:v>
                </c:pt>
                <c:pt idx="350">
                  <c:v>1.3041</c:v>
                </c:pt>
                <c:pt idx="351">
                  <c:v>1.3099000000000001</c:v>
                </c:pt>
                <c:pt idx="352">
                  <c:v>1.3126</c:v>
                </c:pt>
                <c:pt idx="353">
                  <c:v>1.3062</c:v>
                </c:pt>
                <c:pt idx="354">
                  <c:v>1.2972000000000001</c:v>
                </c:pt>
                <c:pt idx="355">
                  <c:v>1.2848999999999999</c:v>
                </c:pt>
                <c:pt idx="356">
                  <c:v>1.2977000000000001</c:v>
                </c:pt>
                <c:pt idx="357">
                  <c:v>1.2991999999999999</c:v>
                </c:pt>
                <c:pt idx="358">
                  <c:v>1.2774000000000001</c:v>
                </c:pt>
                <c:pt idx="359">
                  <c:v>1.2833999999999999</c:v>
                </c:pt>
                <c:pt idx="360">
                  <c:v>1.2854000000000001</c:v>
                </c:pt>
                <c:pt idx="361">
                  <c:v>1.2787999999999999</c:v>
                </c:pt>
                <c:pt idx="362">
                  <c:v>1.2778</c:v>
                </c:pt>
                <c:pt idx="363">
                  <c:v>1.2877000000000001</c:v>
                </c:pt>
                <c:pt idx="364">
                  <c:v>1.2814000000000001</c:v>
                </c:pt>
                <c:pt idx="365">
                  <c:v>1.2827</c:v>
                </c:pt>
                <c:pt idx="366">
                  <c:v>1.2746999999999999</c:v>
                </c:pt>
                <c:pt idx="367">
                  <c:v>1.2825</c:v>
                </c:pt>
                <c:pt idx="368">
                  <c:v>1.2791000000000001</c:v>
                </c:pt>
                <c:pt idx="369">
                  <c:v>1.2748999999999999</c:v>
                </c:pt>
                <c:pt idx="370">
                  <c:v>1.2725</c:v>
                </c:pt>
                <c:pt idx="371">
                  <c:v>1.2719</c:v>
                </c:pt>
                <c:pt idx="372">
                  <c:v>1.2734000000000001</c:v>
                </c:pt>
                <c:pt idx="373">
                  <c:v>1.2781</c:v>
                </c:pt>
                <c:pt idx="374">
                  <c:v>1.2726</c:v>
                </c:pt>
                <c:pt idx="375">
                  <c:v>1.2561</c:v>
                </c:pt>
                <c:pt idx="376">
                  <c:v>1.2486999999999999</c:v>
                </c:pt>
                <c:pt idx="377">
                  <c:v>1.2629000000000001</c:v>
                </c:pt>
                <c:pt idx="378">
                  <c:v>1.2643</c:v>
                </c:pt>
                <c:pt idx="379">
                  <c:v>1.2583</c:v>
                </c:pt>
                <c:pt idx="380">
                  <c:v>1.2624</c:v>
                </c:pt>
                <c:pt idx="381">
                  <c:v>1.2639</c:v>
                </c:pt>
                <c:pt idx="382">
                  <c:v>1.2610000000000001</c:v>
                </c:pt>
                <c:pt idx="383">
                  <c:v>1.2656000000000001</c:v>
                </c:pt>
                <c:pt idx="384">
                  <c:v>1.2645</c:v>
                </c:pt>
                <c:pt idx="385">
                  <c:v>1.2706</c:v>
                </c:pt>
                <c:pt idx="386">
                  <c:v>1.2675000000000001</c:v>
                </c:pt>
                <c:pt idx="387">
                  <c:v>1.2633000000000001</c:v>
                </c:pt>
                <c:pt idx="388">
                  <c:v>1.2644</c:v>
                </c:pt>
                <c:pt idx="389">
                  <c:v>1.2699</c:v>
                </c:pt>
                <c:pt idx="390">
                  <c:v>1.2753999999999999</c:v>
                </c:pt>
                <c:pt idx="391">
                  <c:v>1.274</c:v>
                </c:pt>
                <c:pt idx="392">
                  <c:v>1.2606999999999999</c:v>
                </c:pt>
                <c:pt idx="393">
                  <c:v>1.2627999999999999</c:v>
                </c:pt>
                <c:pt idx="394">
                  <c:v>1.2723</c:v>
                </c:pt>
                <c:pt idx="395">
                  <c:v>1.2777000000000001</c:v>
                </c:pt>
                <c:pt idx="396">
                  <c:v>1.2717000000000001</c:v>
                </c:pt>
                <c:pt idx="397">
                  <c:v>1.2788999999999999</c:v>
                </c:pt>
                <c:pt idx="398">
                  <c:v>1.2746999999999999</c:v>
                </c:pt>
                <c:pt idx="399">
                  <c:v>1.2844</c:v>
                </c:pt>
                <c:pt idx="400">
                  <c:v>1.2864</c:v>
                </c:pt>
                <c:pt idx="401">
                  <c:v>1.2861</c:v>
                </c:pt>
                <c:pt idx="402">
                  <c:v>1.2885</c:v>
                </c:pt>
                <c:pt idx="403">
                  <c:v>1.2986</c:v>
                </c:pt>
                <c:pt idx="404">
                  <c:v>1.2871999999999999</c:v>
                </c:pt>
                <c:pt idx="405">
                  <c:v>1.2892000000000001</c:v>
                </c:pt>
                <c:pt idx="406">
                  <c:v>1.2953999999999999</c:v>
                </c:pt>
                <c:pt idx="407">
                  <c:v>1.3069</c:v>
                </c:pt>
                <c:pt idx="408">
                  <c:v>1.3066</c:v>
                </c:pt>
                <c:pt idx="409">
                  <c:v>1.3195999999999999</c:v>
                </c:pt>
                <c:pt idx="410">
                  <c:v>1.3163</c:v>
                </c:pt>
                <c:pt idx="411">
                  <c:v>1.3066</c:v>
                </c:pt>
                <c:pt idx="412">
                  <c:v>1.3115999999999999</c:v>
                </c:pt>
                <c:pt idx="413">
                  <c:v>1.3109</c:v>
                </c:pt>
                <c:pt idx="414">
                  <c:v>1.3079000000000001</c:v>
                </c:pt>
                <c:pt idx="415">
                  <c:v>1.3037000000000001</c:v>
                </c:pt>
                <c:pt idx="416">
                  <c:v>1.2945</c:v>
                </c:pt>
                <c:pt idx="417">
                  <c:v>1.2932000000000001</c:v>
                </c:pt>
                <c:pt idx="418">
                  <c:v>1.2951999999999999</c:v>
                </c:pt>
                <c:pt idx="419">
                  <c:v>1.2944</c:v>
                </c:pt>
                <c:pt idx="420">
                  <c:v>1.2854999999999999</c:v>
                </c:pt>
                <c:pt idx="421">
                  <c:v>1.2892000000000001</c:v>
                </c:pt>
                <c:pt idx="422">
                  <c:v>1.2846</c:v>
                </c:pt>
                <c:pt idx="423">
                  <c:v>1.2803</c:v>
                </c:pt>
                <c:pt idx="424">
                  <c:v>1.2888999999999999</c:v>
                </c:pt>
                <c:pt idx="425">
                  <c:v>1.2924</c:v>
                </c:pt>
                <c:pt idx="426">
                  <c:v>1.3062</c:v>
                </c:pt>
                <c:pt idx="427">
                  <c:v>1.3049999999999999</c:v>
                </c:pt>
                <c:pt idx="428">
                  <c:v>1.3043</c:v>
                </c:pt>
                <c:pt idx="429">
                  <c:v>1.3052999999999999</c:v>
                </c:pt>
                <c:pt idx="430">
                  <c:v>1.3096999999999999</c:v>
                </c:pt>
                <c:pt idx="431">
                  <c:v>1.3251999999999999</c:v>
                </c:pt>
                <c:pt idx="432">
                  <c:v>1.3309</c:v>
                </c:pt>
                <c:pt idx="433">
                  <c:v>1.3263</c:v>
                </c:pt>
                <c:pt idx="434">
                  <c:v>1.3202</c:v>
                </c:pt>
                <c:pt idx="435">
                  <c:v>1.3180000000000001</c:v>
                </c:pt>
                <c:pt idx="436">
                  <c:v>1.3178000000000001</c:v>
                </c:pt>
                <c:pt idx="437">
                  <c:v>1.3169999999999999</c:v>
                </c:pt>
                <c:pt idx="438">
                  <c:v>1.3085</c:v>
                </c:pt>
                <c:pt idx="439">
                  <c:v>1.3014999999999999</c:v>
                </c:pt>
                <c:pt idx="440">
                  <c:v>1.3149999999999999</c:v>
                </c:pt>
                <c:pt idx="441">
                  <c:v>1.3075000000000001</c:v>
                </c:pt>
                <c:pt idx="442">
                  <c:v>1.3338000000000001</c:v>
                </c:pt>
                <c:pt idx="443">
                  <c:v>1.3242</c:v>
                </c:pt>
                <c:pt idx="444">
                  <c:v>1.329</c:v>
                </c:pt>
                <c:pt idx="445">
                  <c:v>1.3254999999999999</c:v>
                </c:pt>
                <c:pt idx="446">
                  <c:v>1.3268</c:v>
                </c:pt>
                <c:pt idx="447">
                  <c:v>1.3197999999999999</c:v>
                </c:pt>
                <c:pt idx="448">
                  <c:v>1.3107</c:v>
                </c:pt>
                <c:pt idx="449">
                  <c:v>1.3209</c:v>
                </c:pt>
                <c:pt idx="450">
                  <c:v>1.3195000000000001</c:v>
                </c:pt>
                <c:pt idx="451">
                  <c:v>1.3211999999999999</c:v>
                </c:pt>
                <c:pt idx="452">
                  <c:v>1.3189</c:v>
                </c:pt>
                <c:pt idx="453">
                  <c:v>1.3044</c:v>
                </c:pt>
                <c:pt idx="454">
                  <c:v>1.3035000000000001</c:v>
                </c:pt>
                <c:pt idx="455">
                  <c:v>1.3103</c:v>
                </c:pt>
                <c:pt idx="456">
                  <c:v>1.3128</c:v>
                </c:pt>
                <c:pt idx="457">
                  <c:v>1.3158000000000001</c:v>
                </c:pt>
                <c:pt idx="458">
                  <c:v>1.3077000000000001</c:v>
                </c:pt>
                <c:pt idx="459">
                  <c:v>1.3038000000000001</c:v>
                </c:pt>
                <c:pt idx="460">
                  <c:v>1.3061</c:v>
                </c:pt>
                <c:pt idx="461">
                  <c:v>1.3052000000000001</c:v>
                </c:pt>
                <c:pt idx="462">
                  <c:v>1.3090999999999999</c:v>
                </c:pt>
                <c:pt idx="463">
                  <c:v>1.3058000000000001</c:v>
                </c:pt>
                <c:pt idx="464">
                  <c:v>1.3073999999999999</c:v>
                </c:pt>
                <c:pt idx="465">
                  <c:v>1.31</c:v>
                </c:pt>
                <c:pt idx="466">
                  <c:v>1.3048</c:v>
                </c:pt>
                <c:pt idx="467">
                  <c:v>1.3043</c:v>
                </c:pt>
                <c:pt idx="468">
                  <c:v>1.2990999999999999</c:v>
                </c:pt>
                <c:pt idx="469">
                  <c:v>1.2993000000000001</c:v>
                </c:pt>
                <c:pt idx="470">
                  <c:v>1.2982</c:v>
                </c:pt>
                <c:pt idx="471">
                  <c:v>1.2938000000000001</c:v>
                </c:pt>
                <c:pt idx="472">
                  <c:v>1.2902</c:v>
                </c:pt>
                <c:pt idx="473">
                  <c:v>1.2899</c:v>
                </c:pt>
                <c:pt idx="474">
                  <c:v>1.2916000000000001</c:v>
                </c:pt>
                <c:pt idx="475">
                  <c:v>1.2937000000000001</c:v>
                </c:pt>
                <c:pt idx="476">
                  <c:v>1.3031999999999999</c:v>
                </c:pt>
                <c:pt idx="477">
                  <c:v>1.3049999999999999</c:v>
                </c:pt>
                <c:pt idx="478">
                  <c:v>1.3031999999999999</c:v>
                </c:pt>
                <c:pt idx="479">
                  <c:v>1.3172999999999999</c:v>
                </c:pt>
                <c:pt idx="480">
                  <c:v>1.3096999999999999</c:v>
                </c:pt>
                <c:pt idx="481">
                  <c:v>1.3075000000000001</c:v>
                </c:pt>
                <c:pt idx="482">
                  <c:v>1.3006</c:v>
                </c:pt>
                <c:pt idx="483">
                  <c:v>1.3014000000000001</c:v>
                </c:pt>
                <c:pt idx="484">
                  <c:v>1.2998000000000001</c:v>
                </c:pt>
                <c:pt idx="485">
                  <c:v>1.2958000000000001</c:v>
                </c:pt>
                <c:pt idx="486">
                  <c:v>1.2905</c:v>
                </c:pt>
                <c:pt idx="487">
                  <c:v>1.2845</c:v>
                </c:pt>
                <c:pt idx="488">
                  <c:v>1.2798</c:v>
                </c:pt>
                <c:pt idx="489">
                  <c:v>1.2724</c:v>
                </c:pt>
                <c:pt idx="490">
                  <c:v>1.2726</c:v>
                </c:pt>
                <c:pt idx="491">
                  <c:v>1.2706</c:v>
                </c:pt>
                <c:pt idx="492">
                  <c:v>1.2665</c:v>
                </c:pt>
                <c:pt idx="493">
                  <c:v>1.2657</c:v>
                </c:pt>
                <c:pt idx="494">
                  <c:v>1.2713999999999999</c:v>
                </c:pt>
                <c:pt idx="495">
                  <c:v>1.2679</c:v>
                </c:pt>
                <c:pt idx="496">
                  <c:v>1.2652999999999999</c:v>
                </c:pt>
                <c:pt idx="497">
                  <c:v>1.2625999999999999</c:v>
                </c:pt>
                <c:pt idx="498">
                  <c:v>1.2607999999999999</c:v>
                </c:pt>
                <c:pt idx="499">
                  <c:v>1.2629000000000001</c:v>
                </c:pt>
                <c:pt idx="500">
                  <c:v>1.2664</c:v>
                </c:pt>
                <c:pt idx="501">
                  <c:v>1.2698</c:v>
                </c:pt>
                <c:pt idx="502">
                  <c:v>1.2686999999999999</c:v>
                </c:pt>
                <c:pt idx="503">
                  <c:v>1.2694000000000001</c:v>
                </c:pt>
                <c:pt idx="504">
                  <c:v>1.2737000000000001</c:v>
                </c:pt>
                <c:pt idx="505">
                  <c:v>1.2685</c:v>
                </c:pt>
                <c:pt idx="506">
                  <c:v>1.2725</c:v>
                </c:pt>
                <c:pt idx="507">
                  <c:v>1.2688999999999999</c:v>
                </c:pt>
                <c:pt idx="508">
                  <c:v>1.2674000000000001</c:v>
                </c:pt>
                <c:pt idx="509">
                  <c:v>1.2589000000000001</c:v>
                </c:pt>
                <c:pt idx="510">
                  <c:v>1.2534000000000001</c:v>
                </c:pt>
                <c:pt idx="511">
                  <c:v>1.2558</c:v>
                </c:pt>
                <c:pt idx="512">
                  <c:v>1.2639</c:v>
                </c:pt>
                <c:pt idx="513">
                  <c:v>1.272</c:v>
                </c:pt>
              </c:numCache>
            </c:numRef>
          </c:val>
          <c:smooth val="0"/>
        </c:ser>
        <c:dLbls>
          <c:showLegendKey val="0"/>
          <c:showVal val="0"/>
          <c:showCatName val="0"/>
          <c:showSerName val="0"/>
          <c:showPercent val="0"/>
          <c:showBubbleSize val="0"/>
        </c:dLbls>
        <c:marker val="1"/>
        <c:smooth val="0"/>
        <c:axId val="958619056"/>
        <c:axId val="958618664"/>
      </c:lineChart>
      <c:dateAx>
        <c:axId val="958617880"/>
        <c:scaling>
          <c:orientation val="minMax"/>
          <c:max val="43650"/>
        </c:scaling>
        <c:delete val="0"/>
        <c:axPos val="b"/>
        <c:numFmt formatCode="mmm\-yy" sourceLinked="0"/>
        <c:majorTickMark val="out"/>
        <c:minorTickMark val="none"/>
        <c:tickLblPos val="nextTo"/>
        <c:spPr>
          <a:ln w="4445">
            <a:solidFill>
              <a:srgbClr val="000000"/>
            </a:solidFill>
            <a:prstDash val="solid"/>
          </a:ln>
        </c:spPr>
        <c:txPr>
          <a:bodyPr rot="0" vert="horz"/>
          <a:lstStyle/>
          <a:p>
            <a:pPr>
              <a:defRPr/>
            </a:pPr>
            <a:endParaRPr lang="en-US"/>
          </a:p>
        </c:txPr>
        <c:crossAx val="958618272"/>
        <c:crosses val="autoZero"/>
        <c:auto val="1"/>
        <c:lblOffset val="100"/>
        <c:baseTimeUnit val="days"/>
      </c:dateAx>
      <c:valAx>
        <c:axId val="958618272"/>
        <c:scaling>
          <c:orientation val="minMax"/>
          <c:min val="1.05"/>
        </c:scaling>
        <c:delete val="0"/>
        <c:axPos val="l"/>
        <c:majorGridlines>
          <c:spPr>
            <a:ln w="4445">
              <a:solidFill>
                <a:srgbClr val="DADADA"/>
              </a:solidFill>
              <a:prstDash val="solid"/>
            </a:ln>
          </c:spPr>
        </c:majorGridlines>
        <c:numFmt formatCode="#,##0.00" sourceLinked="0"/>
        <c:majorTickMark val="out"/>
        <c:minorTickMark val="none"/>
        <c:tickLblPos val="nextTo"/>
        <c:spPr>
          <a:ln w="4445">
            <a:solidFill>
              <a:srgbClr val="000000"/>
            </a:solidFill>
            <a:prstDash val="solid"/>
          </a:ln>
        </c:spPr>
        <c:txPr>
          <a:bodyPr rot="0" vert="horz"/>
          <a:lstStyle/>
          <a:p>
            <a:pPr>
              <a:defRPr/>
            </a:pPr>
            <a:endParaRPr lang="en-US"/>
          </a:p>
        </c:txPr>
        <c:crossAx val="958617880"/>
        <c:crosses val="autoZero"/>
        <c:crossBetween val="between"/>
      </c:valAx>
      <c:valAx>
        <c:axId val="958618664"/>
        <c:scaling>
          <c:orientation val="minMax"/>
          <c:min val="1.05"/>
        </c:scaling>
        <c:delete val="0"/>
        <c:axPos val="r"/>
        <c:numFmt formatCode="#,##0.00" sourceLinked="0"/>
        <c:majorTickMark val="out"/>
        <c:minorTickMark val="none"/>
        <c:tickLblPos val="nextTo"/>
        <c:spPr>
          <a:ln w="4445">
            <a:solidFill>
              <a:sysClr val="windowText" lastClr="000000"/>
            </a:solidFill>
          </a:ln>
        </c:spPr>
        <c:crossAx val="958619056"/>
        <c:crosses val="max"/>
        <c:crossBetween val="between"/>
      </c:valAx>
      <c:dateAx>
        <c:axId val="958619056"/>
        <c:scaling>
          <c:orientation val="minMax"/>
        </c:scaling>
        <c:delete val="1"/>
        <c:axPos val="b"/>
        <c:numFmt formatCode="m/d/yyyy" sourceLinked="1"/>
        <c:majorTickMark val="out"/>
        <c:minorTickMark val="none"/>
        <c:tickLblPos val="nextTo"/>
        <c:crossAx val="958618664"/>
        <c:crosses val="autoZero"/>
        <c:auto val="1"/>
        <c:lblOffset val="100"/>
        <c:baseTimeUnit val="days"/>
      </c:dateAx>
      <c:spPr>
        <a:noFill/>
        <a:ln w="25400">
          <a:noFill/>
        </a:ln>
      </c:spPr>
    </c:plotArea>
    <c:legend>
      <c:legendPos val="b"/>
      <c:legendEntry>
        <c:idx val="1"/>
        <c:delete val="1"/>
      </c:legendEntry>
      <c:layout>
        <c:manualLayout>
          <c:xMode val="edge"/>
          <c:yMode val="edge"/>
          <c:x val="0"/>
          <c:y val="4.460606060605987E-3"/>
          <c:w val="0.99917388888888892"/>
          <c:h val="0.10097777777777776"/>
        </c:manualLayout>
      </c:layout>
      <c:overlay val="0"/>
      <c:spPr>
        <a:noFill/>
        <a:ln w="25400">
          <a:noFill/>
        </a:ln>
      </c:spPr>
    </c:legend>
    <c:plotVisOnly val="1"/>
    <c:dispBlanksAs val="gap"/>
    <c:showDLblsOverMax val="0"/>
  </c:chart>
  <c:spPr>
    <a:solidFill>
      <a:srgbClr val="FFFFFF"/>
    </a:solidFill>
    <a:ln w="9525">
      <a:noFill/>
    </a:ln>
  </c:spPr>
  <c:txPr>
    <a:bodyPr/>
    <a:lstStyle/>
    <a:p>
      <a:pPr>
        <a:defRPr sz="1400" b="1" i="0" u="none" strike="noStrike" baseline="0">
          <a:solidFill>
            <a:srgbClr val="000000"/>
          </a:solidFill>
          <a:latin typeface="Arial Narrow"/>
          <a:ea typeface="Arial Narrow"/>
          <a:cs typeface="Arial Narrow"/>
        </a:defRPr>
      </a:pPr>
      <a:endParaRPr lang="en-US"/>
    </a:p>
  </c:txPr>
  <c:externalData r:id="rId2">
    <c:autoUpdate val="0"/>
  </c:externalData>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image" Target="../media/image33.emf"/></Relationships>
</file>

<file path=ppt/drawings/drawing1.xml><?xml version="1.0" encoding="utf-8"?>
<c:userShapes xmlns:c="http://schemas.openxmlformats.org/drawingml/2006/chart">
  <cdr:relSizeAnchor xmlns:cdr="http://schemas.openxmlformats.org/drawingml/2006/chartDrawing">
    <cdr:from>
      <cdr:x>0.00882</cdr:x>
      <cdr:y>0.02165</cdr:y>
    </cdr:from>
    <cdr:to>
      <cdr:x>0.01029</cdr:x>
      <cdr:y>0.02739</cdr:y>
    </cdr:to>
    <cdr:sp macro="" textlink="">
      <cdr:nvSpPr>
        <cdr:cNvPr id="124929"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Line*Inside Page - Single - Medium*False</a:t>
          </a:r>
          <a:endParaRPr lang="en-US"/>
        </a:p>
      </cdr:txBody>
    </cdr:sp>
  </cdr:relSizeAnchor>
  <cdr:relSizeAnchor xmlns:cdr="http://schemas.openxmlformats.org/drawingml/2006/chartDrawing">
    <cdr:from>
      <cdr:x>0.00882</cdr:x>
      <cdr:y>0.02165</cdr:y>
    </cdr:from>
    <cdr:to>
      <cdr:x>0.01029</cdr:x>
      <cdr:y>0.02739</cdr:y>
    </cdr:to>
    <cdr:sp macro="" textlink="">
      <cdr:nvSpPr>
        <cdr:cNvPr id="2"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1 column + lines, 1 axis*Medium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3"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1_column_Lines_1_Axis*Large - single*False</a:t>
          </a:r>
        </a:p>
      </cdr:txBody>
    </cdr:sp>
  </cdr:relSizeAnchor>
  <cdr:relSizeAnchor xmlns:cdr="http://schemas.openxmlformats.org/drawingml/2006/chartDrawing">
    <cdr:from>
      <cdr:x>0.00882</cdr:x>
      <cdr:y>0.02165</cdr:y>
    </cdr:from>
    <cdr:to>
      <cdr:x>0.01029</cdr:x>
      <cdr:y>0.02475</cdr:y>
    </cdr:to>
    <cdr:sp macro="" textlink="">
      <cdr:nvSpPr>
        <cdr:cNvPr id="101377"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0.00882</cdr:x>
      <cdr:y>0.02165</cdr:y>
    </cdr:from>
    <cdr:to>
      <cdr:x>0.01029</cdr:x>
      <cdr:y>0.02739</cdr:y>
    </cdr:to>
    <cdr:sp macro="" textlink="">
      <cdr:nvSpPr>
        <cdr:cNvPr id="4"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1 column + lines, 1 axis*Medium - single*False</a:t>
          </a:r>
          <a:endParaRPr lang="en-US"/>
        </a:p>
      </cdr:txBody>
    </cdr:sp>
  </cdr:relSizeAnchor>
  <cdr:relSizeAnchor xmlns:cdr="http://schemas.openxmlformats.org/drawingml/2006/chartDrawing">
    <cdr:from>
      <cdr:x>0.00882</cdr:x>
      <cdr:y>0.02165</cdr:y>
    </cdr:from>
    <cdr:to>
      <cdr:x>0.01029</cdr:x>
      <cdr:y>0.02739</cdr:y>
    </cdr:to>
    <cdr:sp macro="" textlink="">
      <cdr:nvSpPr>
        <cdr:cNvPr id="5"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1 column + lines, 1 axis*Medium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6"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1_column_Lines_1_Axis*Large - single*False</a:t>
          </a:r>
        </a:p>
      </cdr:txBody>
    </cdr:sp>
  </cdr:relSizeAnchor>
  <cdr:relSizeAnchor xmlns:cdr="http://schemas.openxmlformats.org/drawingml/2006/chartDrawing">
    <cdr:from>
      <cdr:x>0.00882</cdr:x>
      <cdr:y>0.02165</cdr:y>
    </cdr:from>
    <cdr:to>
      <cdr:x>0.01029</cdr:x>
      <cdr:y>0.02475</cdr:y>
    </cdr:to>
    <cdr:sp macro="" textlink="">
      <cdr:nvSpPr>
        <cdr:cNvPr id="7"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8"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Line*Flashnote cover - single*FALSE</a:t>
          </a:r>
        </a:p>
      </cdr:txBody>
    </cdr:sp>
  </cdr:relSizeAnchor>
  <cdr:relSizeAnchor xmlns:cdr="http://schemas.openxmlformats.org/drawingml/2006/chartDrawing">
    <cdr:from>
      <cdr:x>0.00882</cdr:x>
      <cdr:y>0.02165</cdr:y>
    </cdr:from>
    <cdr:to>
      <cdr:x>0.01029</cdr:x>
      <cdr:y>0.02475</cdr:y>
    </cdr:to>
    <cdr:sp macro="" textlink="">
      <cdr:nvSpPr>
        <cdr:cNvPr id="9"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0.00882</cdr:x>
      <cdr:y>0.02165</cdr:y>
    </cdr:from>
    <cdr:to>
      <cdr:x>0.01029</cdr:x>
      <cdr:y>0.02739</cdr:y>
    </cdr:to>
    <cdr:sp macro="" textlink="">
      <cdr:nvSpPr>
        <cdr:cNvPr id="10"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1 column + lines, 1 axis*Medium - single*False</a:t>
          </a:r>
          <a:endParaRPr lang="en-US"/>
        </a:p>
      </cdr:txBody>
    </cdr:sp>
  </cdr:relSizeAnchor>
  <cdr:relSizeAnchor xmlns:cdr="http://schemas.openxmlformats.org/drawingml/2006/chartDrawing">
    <cdr:from>
      <cdr:x>0.00882</cdr:x>
      <cdr:y>0.02165</cdr:y>
    </cdr:from>
    <cdr:to>
      <cdr:x>0.01029</cdr:x>
      <cdr:y>0.02739</cdr:y>
    </cdr:to>
    <cdr:sp macro="" textlink="">
      <cdr:nvSpPr>
        <cdr:cNvPr id="11"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1 column + lines, 1 axis*Medium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12"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1_column_Lines_1_Axis*Large - single*False</a:t>
          </a:r>
        </a:p>
      </cdr:txBody>
    </cdr:sp>
  </cdr:relSizeAnchor>
  <cdr:relSizeAnchor xmlns:cdr="http://schemas.openxmlformats.org/drawingml/2006/chartDrawing">
    <cdr:from>
      <cdr:x>0.00882</cdr:x>
      <cdr:y>0.02165</cdr:y>
    </cdr:from>
    <cdr:to>
      <cdr:x>0.01029</cdr:x>
      <cdr:y>0.02475</cdr:y>
    </cdr:to>
    <cdr:sp macro="" textlink="">
      <cdr:nvSpPr>
        <cdr:cNvPr id="13"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14"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1_column_Lines_1_Axis*Large - single*False</a:t>
          </a:r>
        </a:p>
      </cdr:txBody>
    </cdr:sp>
  </cdr:relSizeAnchor>
  <cdr:relSizeAnchor xmlns:cdr="http://schemas.openxmlformats.org/drawingml/2006/chartDrawing">
    <cdr:from>
      <cdr:x>0.00882</cdr:x>
      <cdr:y>0.02165</cdr:y>
    </cdr:from>
    <cdr:to>
      <cdr:x>0.01029</cdr:x>
      <cdr:y>0.02475</cdr:y>
    </cdr:to>
    <cdr:sp macro="" textlink="">
      <cdr:nvSpPr>
        <cdr:cNvPr id="15"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0.00882</cdr:x>
      <cdr:y>0.02165</cdr:y>
    </cdr:from>
    <cdr:to>
      <cdr:x>0.01029</cdr:x>
      <cdr:y>0.02739</cdr:y>
    </cdr:to>
    <cdr:sp macro="" textlink="">
      <cdr:nvSpPr>
        <cdr:cNvPr id="16"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0.00882</cdr:x>
      <cdr:y>0.02165</cdr:y>
    </cdr:from>
    <cdr:to>
      <cdr:x>0.01029</cdr:x>
      <cdr:y>0.02739</cdr:y>
    </cdr:to>
    <cdr:sp macro="" textlink="">
      <cdr:nvSpPr>
        <cdr:cNvPr id="17"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1 column + lines, 1 axis*Medium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18"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1_column_Lines_1_Axis*Large - single*False</a:t>
          </a:r>
        </a:p>
      </cdr:txBody>
    </cdr:sp>
  </cdr:relSizeAnchor>
  <cdr:relSizeAnchor xmlns:cdr="http://schemas.openxmlformats.org/drawingml/2006/chartDrawing">
    <cdr:from>
      <cdr:x>0.00882</cdr:x>
      <cdr:y>0.02165</cdr:y>
    </cdr:from>
    <cdr:to>
      <cdr:x>0.01029</cdr:x>
      <cdr:y>0.02475</cdr:y>
    </cdr:to>
    <cdr:sp macro="" textlink="">
      <cdr:nvSpPr>
        <cdr:cNvPr id="19"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0.00882</cdr:x>
      <cdr:y>0.02165</cdr:y>
    </cdr:from>
    <cdr:to>
      <cdr:x>0.01029</cdr:x>
      <cdr:y>0.02739</cdr:y>
    </cdr:to>
    <cdr:sp macro="" textlink="">
      <cdr:nvSpPr>
        <cdr:cNvPr id="20"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1 column + lines, 1 axis*Medium - single*False</a:t>
          </a:r>
          <a:endParaRPr lang="en-US"/>
        </a:p>
      </cdr:txBody>
    </cdr:sp>
  </cdr:relSizeAnchor>
  <cdr:relSizeAnchor xmlns:cdr="http://schemas.openxmlformats.org/drawingml/2006/chartDrawing">
    <cdr:from>
      <cdr:x>0.00882</cdr:x>
      <cdr:y>0.02165</cdr:y>
    </cdr:from>
    <cdr:to>
      <cdr:x>0.01029</cdr:x>
      <cdr:y>0.02739</cdr:y>
    </cdr:to>
    <cdr:sp macro="" textlink="">
      <cdr:nvSpPr>
        <cdr:cNvPr id="21"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1 column + lines, 1 axis*Medium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22"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1_column_Lines_1_Axis*Large - single*False</a:t>
          </a:r>
        </a:p>
      </cdr:txBody>
    </cdr:sp>
  </cdr:relSizeAnchor>
  <cdr:relSizeAnchor xmlns:cdr="http://schemas.openxmlformats.org/drawingml/2006/chartDrawing">
    <cdr:from>
      <cdr:x>0.00882</cdr:x>
      <cdr:y>0.02165</cdr:y>
    </cdr:from>
    <cdr:to>
      <cdr:x>0.01029</cdr:x>
      <cdr:y>0.02475</cdr:y>
    </cdr:to>
    <cdr:sp macro="" textlink="">
      <cdr:nvSpPr>
        <cdr:cNvPr id="23"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24"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Line*Flashnote cover - single*FALSE</a:t>
          </a:r>
        </a:p>
      </cdr:txBody>
    </cdr:sp>
  </cdr:relSizeAnchor>
  <cdr:relSizeAnchor xmlns:cdr="http://schemas.openxmlformats.org/drawingml/2006/chartDrawing">
    <cdr:from>
      <cdr:x>0.00882</cdr:x>
      <cdr:y>0.02165</cdr:y>
    </cdr:from>
    <cdr:to>
      <cdr:x>0.01029</cdr:x>
      <cdr:y>0.02475</cdr:y>
    </cdr:to>
    <cdr:sp macro="" textlink="">
      <cdr:nvSpPr>
        <cdr:cNvPr id="25"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0.00882</cdr:x>
      <cdr:y>0.02165</cdr:y>
    </cdr:from>
    <cdr:to>
      <cdr:x>0.01029</cdr:x>
      <cdr:y>0.02739</cdr:y>
    </cdr:to>
    <cdr:sp macro="" textlink="">
      <cdr:nvSpPr>
        <cdr:cNvPr id="26"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1 column + lines, 1 axis*Medium - single*False</a:t>
          </a:r>
          <a:endParaRPr lang="en-US"/>
        </a:p>
      </cdr:txBody>
    </cdr:sp>
  </cdr:relSizeAnchor>
  <cdr:relSizeAnchor xmlns:cdr="http://schemas.openxmlformats.org/drawingml/2006/chartDrawing">
    <cdr:from>
      <cdr:x>0.00882</cdr:x>
      <cdr:y>0.02165</cdr:y>
    </cdr:from>
    <cdr:to>
      <cdr:x>0.01029</cdr:x>
      <cdr:y>0.02739</cdr:y>
    </cdr:to>
    <cdr:sp macro="" textlink="">
      <cdr:nvSpPr>
        <cdr:cNvPr id="27"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1 column + lines, 1 axis*Medium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28"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1_column_Lines_1_Axis*Large - single*False</a:t>
          </a:r>
        </a:p>
      </cdr:txBody>
    </cdr:sp>
  </cdr:relSizeAnchor>
  <cdr:relSizeAnchor xmlns:cdr="http://schemas.openxmlformats.org/drawingml/2006/chartDrawing">
    <cdr:from>
      <cdr:x>0.00882</cdr:x>
      <cdr:y>0.02165</cdr:y>
    </cdr:from>
    <cdr:to>
      <cdr:x>0.01029</cdr:x>
      <cdr:y>0.02475</cdr:y>
    </cdr:to>
    <cdr:sp macro="" textlink="">
      <cdr:nvSpPr>
        <cdr:cNvPr id="29"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30"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1_column_Lines_1_Axis*Large - single*False</a:t>
          </a:r>
        </a:p>
      </cdr:txBody>
    </cdr:sp>
  </cdr:relSizeAnchor>
  <cdr:relSizeAnchor xmlns:cdr="http://schemas.openxmlformats.org/drawingml/2006/chartDrawing">
    <cdr:from>
      <cdr:x>0.00882</cdr:x>
      <cdr:y>0.02165</cdr:y>
    </cdr:from>
    <cdr:to>
      <cdr:x>0.01029</cdr:x>
      <cdr:y>0.02475</cdr:y>
    </cdr:to>
    <cdr:sp macro="" textlink="">
      <cdr:nvSpPr>
        <cdr:cNvPr id="31"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101376"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1_column_Lines_1_Axis*Large - single*False</a:t>
          </a:r>
        </a:p>
      </cdr:txBody>
    </cdr:sp>
  </cdr:relSizeAnchor>
  <cdr:relSizeAnchor xmlns:cdr="http://schemas.openxmlformats.org/drawingml/2006/chartDrawing">
    <cdr:from>
      <cdr:x>0.00882</cdr:x>
      <cdr:y>0.02165</cdr:y>
    </cdr:from>
    <cdr:to>
      <cdr:x>0.01029</cdr:x>
      <cdr:y>0.02475</cdr:y>
    </cdr:to>
    <cdr:sp macro="" textlink="">
      <cdr:nvSpPr>
        <cdr:cNvPr id="101378"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0.00882</cdr:x>
      <cdr:y>0.02165</cdr:y>
    </cdr:from>
    <cdr:to>
      <cdr:x>0.01029</cdr:x>
      <cdr:y>0.02739</cdr:y>
    </cdr:to>
    <cdr:sp macro="" textlink="">
      <cdr:nvSpPr>
        <cdr:cNvPr id="101379"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Line*Inside Page - Single - Medium*False</a:t>
          </a:r>
          <a:endParaRPr lang="en-US"/>
        </a:p>
      </cdr:txBody>
    </cdr:sp>
  </cdr:relSizeAnchor>
  <cdr:relSizeAnchor xmlns:cdr="http://schemas.openxmlformats.org/drawingml/2006/chartDrawing">
    <cdr:from>
      <cdr:x>0.00882</cdr:x>
      <cdr:y>0.02165</cdr:y>
    </cdr:from>
    <cdr:to>
      <cdr:x>0.01029</cdr:x>
      <cdr:y>0.02739</cdr:y>
    </cdr:to>
    <cdr:sp macro="" textlink="">
      <cdr:nvSpPr>
        <cdr:cNvPr id="101380"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1 column + lines, 1 axis*Medium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101381"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1_column_Lines_1_Axis*Large - single*False</a:t>
          </a:r>
        </a:p>
      </cdr:txBody>
    </cdr:sp>
  </cdr:relSizeAnchor>
  <cdr:relSizeAnchor xmlns:cdr="http://schemas.openxmlformats.org/drawingml/2006/chartDrawing">
    <cdr:from>
      <cdr:x>0.00882</cdr:x>
      <cdr:y>0.02165</cdr:y>
    </cdr:from>
    <cdr:to>
      <cdr:x>0.01029</cdr:x>
      <cdr:y>0.02475</cdr:y>
    </cdr:to>
    <cdr:sp macro="" textlink="">
      <cdr:nvSpPr>
        <cdr:cNvPr id="101382"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0.00882</cdr:x>
      <cdr:y>0.02165</cdr:y>
    </cdr:from>
    <cdr:to>
      <cdr:x>0.01029</cdr:x>
      <cdr:y>0.02739</cdr:y>
    </cdr:to>
    <cdr:sp macro="" textlink="">
      <cdr:nvSpPr>
        <cdr:cNvPr id="101383"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1 column + lines, 1 axis*Medium - single*False</a:t>
          </a:r>
          <a:endParaRPr lang="en-US"/>
        </a:p>
      </cdr:txBody>
    </cdr:sp>
  </cdr:relSizeAnchor>
  <cdr:relSizeAnchor xmlns:cdr="http://schemas.openxmlformats.org/drawingml/2006/chartDrawing">
    <cdr:from>
      <cdr:x>0.00882</cdr:x>
      <cdr:y>0.02165</cdr:y>
    </cdr:from>
    <cdr:to>
      <cdr:x>0.01029</cdr:x>
      <cdr:y>0.02739</cdr:y>
    </cdr:to>
    <cdr:sp macro="" textlink="">
      <cdr:nvSpPr>
        <cdr:cNvPr id="101384"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1 column + lines, 1 axis*Medium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101385"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1_column_Lines_1_Axis*Large - single*False</a:t>
          </a:r>
        </a:p>
      </cdr:txBody>
    </cdr:sp>
  </cdr:relSizeAnchor>
  <cdr:relSizeAnchor xmlns:cdr="http://schemas.openxmlformats.org/drawingml/2006/chartDrawing">
    <cdr:from>
      <cdr:x>0.00882</cdr:x>
      <cdr:y>0.02165</cdr:y>
    </cdr:from>
    <cdr:to>
      <cdr:x>0.01029</cdr:x>
      <cdr:y>0.02475</cdr:y>
    </cdr:to>
    <cdr:sp macro="" textlink="">
      <cdr:nvSpPr>
        <cdr:cNvPr id="101386"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101387"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Line*Flashnote cover - single*FALSE</a:t>
          </a:r>
        </a:p>
      </cdr:txBody>
    </cdr:sp>
  </cdr:relSizeAnchor>
  <cdr:relSizeAnchor xmlns:cdr="http://schemas.openxmlformats.org/drawingml/2006/chartDrawing">
    <cdr:from>
      <cdr:x>0.00882</cdr:x>
      <cdr:y>0.02165</cdr:y>
    </cdr:from>
    <cdr:to>
      <cdr:x>0.01029</cdr:x>
      <cdr:y>0.02475</cdr:y>
    </cdr:to>
    <cdr:sp macro="" textlink="">
      <cdr:nvSpPr>
        <cdr:cNvPr id="101388"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0.00882</cdr:x>
      <cdr:y>0.02165</cdr:y>
    </cdr:from>
    <cdr:to>
      <cdr:x>0.01029</cdr:x>
      <cdr:y>0.02739</cdr:y>
    </cdr:to>
    <cdr:sp macro="" textlink="">
      <cdr:nvSpPr>
        <cdr:cNvPr id="101389"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1 column + lines, 1 axis*Medium - single*False</a:t>
          </a:r>
          <a:endParaRPr lang="en-US"/>
        </a:p>
      </cdr:txBody>
    </cdr:sp>
  </cdr:relSizeAnchor>
  <cdr:relSizeAnchor xmlns:cdr="http://schemas.openxmlformats.org/drawingml/2006/chartDrawing">
    <cdr:from>
      <cdr:x>0.00882</cdr:x>
      <cdr:y>0.02165</cdr:y>
    </cdr:from>
    <cdr:to>
      <cdr:x>0.01029</cdr:x>
      <cdr:y>0.02739</cdr:y>
    </cdr:to>
    <cdr:sp macro="" textlink="">
      <cdr:nvSpPr>
        <cdr:cNvPr id="101390"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1 column + lines, 1 axis*Medium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101391"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1_column_Lines_1_Axis*Large - single*False</a:t>
          </a:r>
        </a:p>
      </cdr:txBody>
    </cdr:sp>
  </cdr:relSizeAnchor>
  <cdr:relSizeAnchor xmlns:cdr="http://schemas.openxmlformats.org/drawingml/2006/chartDrawing">
    <cdr:from>
      <cdr:x>0.00882</cdr:x>
      <cdr:y>0.02165</cdr:y>
    </cdr:from>
    <cdr:to>
      <cdr:x>0.01029</cdr:x>
      <cdr:y>0.02475</cdr:y>
    </cdr:to>
    <cdr:sp macro="" textlink="">
      <cdr:nvSpPr>
        <cdr:cNvPr id="101392"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101393"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1_column_Lines_1_Axis*Large - single*False</a:t>
          </a:r>
        </a:p>
      </cdr:txBody>
    </cdr:sp>
  </cdr:relSizeAnchor>
  <cdr:relSizeAnchor xmlns:cdr="http://schemas.openxmlformats.org/drawingml/2006/chartDrawing">
    <cdr:from>
      <cdr:x>0.00882</cdr:x>
      <cdr:y>0.02165</cdr:y>
    </cdr:from>
    <cdr:to>
      <cdr:x>0.01029</cdr:x>
      <cdr:y>0.02475</cdr:y>
    </cdr:to>
    <cdr:sp macro="" textlink="">
      <cdr:nvSpPr>
        <cdr:cNvPr id="101394"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0.00882</cdr:x>
      <cdr:y>0.02165</cdr:y>
    </cdr:from>
    <cdr:to>
      <cdr:x>0.01029</cdr:x>
      <cdr:y>0.02739</cdr:y>
    </cdr:to>
    <cdr:sp macro="" textlink="">
      <cdr:nvSpPr>
        <cdr:cNvPr id="101395"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0.00882</cdr:x>
      <cdr:y>0.02165</cdr:y>
    </cdr:from>
    <cdr:to>
      <cdr:x>0.01029</cdr:x>
      <cdr:y>0.02739</cdr:y>
    </cdr:to>
    <cdr:sp macro="" textlink="">
      <cdr:nvSpPr>
        <cdr:cNvPr id="101396"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1 column + lines, 1 axis*Medium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101397"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1_column_Lines_1_Axis*Large - single*False</a:t>
          </a:r>
        </a:p>
      </cdr:txBody>
    </cdr:sp>
  </cdr:relSizeAnchor>
  <cdr:relSizeAnchor xmlns:cdr="http://schemas.openxmlformats.org/drawingml/2006/chartDrawing">
    <cdr:from>
      <cdr:x>0.00882</cdr:x>
      <cdr:y>0.02165</cdr:y>
    </cdr:from>
    <cdr:to>
      <cdr:x>0.01029</cdr:x>
      <cdr:y>0.02475</cdr:y>
    </cdr:to>
    <cdr:sp macro="" textlink="">
      <cdr:nvSpPr>
        <cdr:cNvPr id="101398"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0.00882</cdr:x>
      <cdr:y>0.02165</cdr:y>
    </cdr:from>
    <cdr:to>
      <cdr:x>0.01029</cdr:x>
      <cdr:y>0.02739</cdr:y>
    </cdr:to>
    <cdr:sp macro="" textlink="">
      <cdr:nvSpPr>
        <cdr:cNvPr id="101399"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1 column + lines, 1 axis*Medium - single*False</a:t>
          </a:r>
          <a:endParaRPr lang="en-US"/>
        </a:p>
      </cdr:txBody>
    </cdr:sp>
  </cdr:relSizeAnchor>
  <cdr:relSizeAnchor xmlns:cdr="http://schemas.openxmlformats.org/drawingml/2006/chartDrawing">
    <cdr:from>
      <cdr:x>0.00882</cdr:x>
      <cdr:y>0.02165</cdr:y>
    </cdr:from>
    <cdr:to>
      <cdr:x>0.01029</cdr:x>
      <cdr:y>0.02739</cdr:y>
    </cdr:to>
    <cdr:sp macro="" textlink="">
      <cdr:nvSpPr>
        <cdr:cNvPr id="101400"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1 column + lines, 1 axis*Medium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101401"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1_column_Lines_1_Axis*Large - single*False</a:t>
          </a:r>
        </a:p>
      </cdr:txBody>
    </cdr:sp>
  </cdr:relSizeAnchor>
  <cdr:relSizeAnchor xmlns:cdr="http://schemas.openxmlformats.org/drawingml/2006/chartDrawing">
    <cdr:from>
      <cdr:x>0.00882</cdr:x>
      <cdr:y>0.02165</cdr:y>
    </cdr:from>
    <cdr:to>
      <cdr:x>0.01029</cdr:x>
      <cdr:y>0.02475</cdr:y>
    </cdr:to>
    <cdr:sp macro="" textlink="">
      <cdr:nvSpPr>
        <cdr:cNvPr id="101402"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101403"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Line*Flashnote cover - single*FALSE</a:t>
          </a:r>
        </a:p>
      </cdr:txBody>
    </cdr:sp>
  </cdr:relSizeAnchor>
  <cdr:relSizeAnchor xmlns:cdr="http://schemas.openxmlformats.org/drawingml/2006/chartDrawing">
    <cdr:from>
      <cdr:x>0.00882</cdr:x>
      <cdr:y>0.02165</cdr:y>
    </cdr:from>
    <cdr:to>
      <cdr:x>0.01029</cdr:x>
      <cdr:y>0.02475</cdr:y>
    </cdr:to>
    <cdr:sp macro="" textlink="">
      <cdr:nvSpPr>
        <cdr:cNvPr id="101404"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0.00882</cdr:x>
      <cdr:y>0.02165</cdr:y>
    </cdr:from>
    <cdr:to>
      <cdr:x>0.01029</cdr:x>
      <cdr:y>0.02739</cdr:y>
    </cdr:to>
    <cdr:sp macro="" textlink="">
      <cdr:nvSpPr>
        <cdr:cNvPr id="101405"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1 column + lines, 1 axis*Medium - single*False</a:t>
          </a:r>
          <a:endParaRPr lang="en-US"/>
        </a:p>
      </cdr:txBody>
    </cdr:sp>
  </cdr:relSizeAnchor>
  <cdr:relSizeAnchor xmlns:cdr="http://schemas.openxmlformats.org/drawingml/2006/chartDrawing">
    <cdr:from>
      <cdr:x>0.00882</cdr:x>
      <cdr:y>0.02165</cdr:y>
    </cdr:from>
    <cdr:to>
      <cdr:x>0.01029</cdr:x>
      <cdr:y>0.02739</cdr:y>
    </cdr:to>
    <cdr:sp macro="" textlink="">
      <cdr:nvSpPr>
        <cdr:cNvPr id="101406"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1 column + lines, 1 axis*Medium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101407"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1_column_Lines_1_Axis*Large - single*False</a:t>
          </a:r>
        </a:p>
      </cdr:txBody>
    </cdr:sp>
  </cdr:relSizeAnchor>
  <cdr:relSizeAnchor xmlns:cdr="http://schemas.openxmlformats.org/drawingml/2006/chartDrawing">
    <cdr:from>
      <cdr:x>0.00882</cdr:x>
      <cdr:y>0.02165</cdr:y>
    </cdr:from>
    <cdr:to>
      <cdr:x>0.01029</cdr:x>
      <cdr:y>0.02475</cdr:y>
    </cdr:to>
    <cdr:sp macro="" textlink="">
      <cdr:nvSpPr>
        <cdr:cNvPr id="124928"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124930"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1_column_Lines_1_Axis*Large - single*False</a:t>
          </a:r>
        </a:p>
      </cdr:txBody>
    </cdr:sp>
  </cdr:relSizeAnchor>
  <cdr:relSizeAnchor xmlns:cdr="http://schemas.openxmlformats.org/drawingml/2006/chartDrawing">
    <cdr:from>
      <cdr:x>0.00882</cdr:x>
      <cdr:y>0.02165</cdr:y>
    </cdr:from>
    <cdr:to>
      <cdr:x>0.01029</cdr:x>
      <cdr:y>0.02475</cdr:y>
    </cdr:to>
    <cdr:sp macro="" textlink="">
      <cdr:nvSpPr>
        <cdr:cNvPr id="124931"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124932"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1_column_Lines_1_Axis*Large - single*False</a:t>
          </a:r>
        </a:p>
      </cdr:txBody>
    </cdr:sp>
  </cdr:relSizeAnchor>
  <cdr:relSizeAnchor xmlns:cdr="http://schemas.openxmlformats.org/drawingml/2006/chartDrawing">
    <cdr:from>
      <cdr:x>0.00882</cdr:x>
      <cdr:y>0.02165</cdr:y>
    </cdr:from>
    <cdr:to>
      <cdr:x>0.01029</cdr:x>
      <cdr:y>0.02475</cdr:y>
    </cdr:to>
    <cdr:sp macro="" textlink="">
      <cdr:nvSpPr>
        <cdr:cNvPr id="124933"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0.00882</cdr:x>
      <cdr:y>0.02165</cdr:y>
    </cdr:from>
    <cdr:to>
      <cdr:x>0.01029</cdr:x>
      <cdr:y>0.02739</cdr:y>
    </cdr:to>
    <cdr:sp macro="" textlink="">
      <cdr:nvSpPr>
        <cdr:cNvPr id="124929"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Line*Inside Page - Single - Medium*False</a:t>
          </a:r>
          <a:endParaRPr lang="en-US"/>
        </a:p>
      </cdr:txBody>
    </cdr:sp>
  </cdr:relSizeAnchor>
  <cdr:relSizeAnchor xmlns:cdr="http://schemas.openxmlformats.org/drawingml/2006/chartDrawing">
    <cdr:from>
      <cdr:x>0.00882</cdr:x>
      <cdr:y>0.02165</cdr:y>
    </cdr:from>
    <cdr:to>
      <cdr:x>0.01029</cdr:x>
      <cdr:y>0.02739</cdr:y>
    </cdr:to>
    <cdr:sp macro="" textlink="">
      <cdr:nvSpPr>
        <cdr:cNvPr id="2"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1 column + lines, 1 axis*Medium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3"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1_column_Lines_1_Axis*Large - single*False</a:t>
          </a:r>
        </a:p>
      </cdr:txBody>
    </cdr:sp>
  </cdr:relSizeAnchor>
  <cdr:relSizeAnchor xmlns:cdr="http://schemas.openxmlformats.org/drawingml/2006/chartDrawing">
    <cdr:from>
      <cdr:x>0.00882</cdr:x>
      <cdr:y>0.02165</cdr:y>
    </cdr:from>
    <cdr:to>
      <cdr:x>0.01029</cdr:x>
      <cdr:y>0.02475</cdr:y>
    </cdr:to>
    <cdr:sp macro="" textlink="">
      <cdr:nvSpPr>
        <cdr:cNvPr id="101377"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0.00882</cdr:x>
      <cdr:y>0.02165</cdr:y>
    </cdr:from>
    <cdr:to>
      <cdr:x>0.01029</cdr:x>
      <cdr:y>0.02739</cdr:y>
    </cdr:to>
    <cdr:sp macro="" textlink="">
      <cdr:nvSpPr>
        <cdr:cNvPr id="4"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1 column + lines, 1 axis*Medium - single*False</a:t>
          </a:r>
          <a:endParaRPr lang="en-US"/>
        </a:p>
      </cdr:txBody>
    </cdr:sp>
  </cdr:relSizeAnchor>
  <cdr:relSizeAnchor xmlns:cdr="http://schemas.openxmlformats.org/drawingml/2006/chartDrawing">
    <cdr:from>
      <cdr:x>0.00882</cdr:x>
      <cdr:y>0.02165</cdr:y>
    </cdr:from>
    <cdr:to>
      <cdr:x>0.01029</cdr:x>
      <cdr:y>0.02739</cdr:y>
    </cdr:to>
    <cdr:sp macro="" textlink="">
      <cdr:nvSpPr>
        <cdr:cNvPr id="5"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1 column + lines, 1 axis*Medium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6"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1_column_Lines_1_Axis*Large - single*False</a:t>
          </a:r>
        </a:p>
      </cdr:txBody>
    </cdr:sp>
  </cdr:relSizeAnchor>
  <cdr:relSizeAnchor xmlns:cdr="http://schemas.openxmlformats.org/drawingml/2006/chartDrawing">
    <cdr:from>
      <cdr:x>0.00882</cdr:x>
      <cdr:y>0.02165</cdr:y>
    </cdr:from>
    <cdr:to>
      <cdr:x>0.01029</cdr:x>
      <cdr:y>0.02475</cdr:y>
    </cdr:to>
    <cdr:sp macro="" textlink="">
      <cdr:nvSpPr>
        <cdr:cNvPr id="7"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8"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Line*Flashnote cover - single*FALSE</a:t>
          </a:r>
        </a:p>
      </cdr:txBody>
    </cdr:sp>
  </cdr:relSizeAnchor>
  <cdr:relSizeAnchor xmlns:cdr="http://schemas.openxmlformats.org/drawingml/2006/chartDrawing">
    <cdr:from>
      <cdr:x>0.00882</cdr:x>
      <cdr:y>0.02165</cdr:y>
    </cdr:from>
    <cdr:to>
      <cdr:x>0.01029</cdr:x>
      <cdr:y>0.02475</cdr:y>
    </cdr:to>
    <cdr:sp macro="" textlink="">
      <cdr:nvSpPr>
        <cdr:cNvPr id="9"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0.00882</cdr:x>
      <cdr:y>0.02165</cdr:y>
    </cdr:from>
    <cdr:to>
      <cdr:x>0.01029</cdr:x>
      <cdr:y>0.02739</cdr:y>
    </cdr:to>
    <cdr:sp macro="" textlink="">
      <cdr:nvSpPr>
        <cdr:cNvPr id="10"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1 column + lines, 1 axis*Medium - single*False</a:t>
          </a:r>
          <a:endParaRPr lang="en-US"/>
        </a:p>
      </cdr:txBody>
    </cdr:sp>
  </cdr:relSizeAnchor>
  <cdr:relSizeAnchor xmlns:cdr="http://schemas.openxmlformats.org/drawingml/2006/chartDrawing">
    <cdr:from>
      <cdr:x>0.00882</cdr:x>
      <cdr:y>0.02165</cdr:y>
    </cdr:from>
    <cdr:to>
      <cdr:x>0.01029</cdr:x>
      <cdr:y>0.02739</cdr:y>
    </cdr:to>
    <cdr:sp macro="" textlink="">
      <cdr:nvSpPr>
        <cdr:cNvPr id="11"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1 column + lines, 1 axis*Medium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12"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1_column_Lines_1_Axis*Large - single*False</a:t>
          </a:r>
        </a:p>
      </cdr:txBody>
    </cdr:sp>
  </cdr:relSizeAnchor>
  <cdr:relSizeAnchor xmlns:cdr="http://schemas.openxmlformats.org/drawingml/2006/chartDrawing">
    <cdr:from>
      <cdr:x>0.00882</cdr:x>
      <cdr:y>0.02165</cdr:y>
    </cdr:from>
    <cdr:to>
      <cdr:x>0.01029</cdr:x>
      <cdr:y>0.02475</cdr:y>
    </cdr:to>
    <cdr:sp macro="" textlink="">
      <cdr:nvSpPr>
        <cdr:cNvPr id="13"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14"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1_column_Lines_1_Axis*Large - single*False</a:t>
          </a:r>
        </a:p>
      </cdr:txBody>
    </cdr:sp>
  </cdr:relSizeAnchor>
  <cdr:relSizeAnchor xmlns:cdr="http://schemas.openxmlformats.org/drawingml/2006/chartDrawing">
    <cdr:from>
      <cdr:x>0.00882</cdr:x>
      <cdr:y>0.02165</cdr:y>
    </cdr:from>
    <cdr:to>
      <cdr:x>0.01029</cdr:x>
      <cdr:y>0.02475</cdr:y>
    </cdr:to>
    <cdr:sp macro="" textlink="">
      <cdr:nvSpPr>
        <cdr:cNvPr id="15"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0.00882</cdr:x>
      <cdr:y>0.02165</cdr:y>
    </cdr:from>
    <cdr:to>
      <cdr:x>0.01029</cdr:x>
      <cdr:y>0.02739</cdr:y>
    </cdr:to>
    <cdr:sp macro="" textlink="">
      <cdr:nvSpPr>
        <cdr:cNvPr id="16"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0.00882</cdr:x>
      <cdr:y>0.02165</cdr:y>
    </cdr:from>
    <cdr:to>
      <cdr:x>0.01029</cdr:x>
      <cdr:y>0.02739</cdr:y>
    </cdr:to>
    <cdr:sp macro="" textlink="">
      <cdr:nvSpPr>
        <cdr:cNvPr id="17"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1 column + lines, 1 axis*Medium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18"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1_column_Lines_1_Axis*Large - single*False</a:t>
          </a:r>
        </a:p>
      </cdr:txBody>
    </cdr:sp>
  </cdr:relSizeAnchor>
  <cdr:relSizeAnchor xmlns:cdr="http://schemas.openxmlformats.org/drawingml/2006/chartDrawing">
    <cdr:from>
      <cdr:x>0.00882</cdr:x>
      <cdr:y>0.02165</cdr:y>
    </cdr:from>
    <cdr:to>
      <cdr:x>0.01029</cdr:x>
      <cdr:y>0.02475</cdr:y>
    </cdr:to>
    <cdr:sp macro="" textlink="">
      <cdr:nvSpPr>
        <cdr:cNvPr id="19"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0.00882</cdr:x>
      <cdr:y>0.02165</cdr:y>
    </cdr:from>
    <cdr:to>
      <cdr:x>0.01029</cdr:x>
      <cdr:y>0.02739</cdr:y>
    </cdr:to>
    <cdr:sp macro="" textlink="">
      <cdr:nvSpPr>
        <cdr:cNvPr id="20"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1 column + lines, 1 axis*Medium - single*False</a:t>
          </a:r>
          <a:endParaRPr lang="en-US"/>
        </a:p>
      </cdr:txBody>
    </cdr:sp>
  </cdr:relSizeAnchor>
  <cdr:relSizeAnchor xmlns:cdr="http://schemas.openxmlformats.org/drawingml/2006/chartDrawing">
    <cdr:from>
      <cdr:x>0.00882</cdr:x>
      <cdr:y>0.02165</cdr:y>
    </cdr:from>
    <cdr:to>
      <cdr:x>0.01029</cdr:x>
      <cdr:y>0.02739</cdr:y>
    </cdr:to>
    <cdr:sp macro="" textlink="">
      <cdr:nvSpPr>
        <cdr:cNvPr id="21"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1 column + lines, 1 axis*Medium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22"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1_column_Lines_1_Axis*Large - single*False</a:t>
          </a:r>
        </a:p>
      </cdr:txBody>
    </cdr:sp>
  </cdr:relSizeAnchor>
  <cdr:relSizeAnchor xmlns:cdr="http://schemas.openxmlformats.org/drawingml/2006/chartDrawing">
    <cdr:from>
      <cdr:x>0.00882</cdr:x>
      <cdr:y>0.02165</cdr:y>
    </cdr:from>
    <cdr:to>
      <cdr:x>0.01029</cdr:x>
      <cdr:y>0.02475</cdr:y>
    </cdr:to>
    <cdr:sp macro="" textlink="">
      <cdr:nvSpPr>
        <cdr:cNvPr id="23"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24"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Line*Flashnote cover - single*FALSE</a:t>
          </a:r>
        </a:p>
      </cdr:txBody>
    </cdr:sp>
  </cdr:relSizeAnchor>
  <cdr:relSizeAnchor xmlns:cdr="http://schemas.openxmlformats.org/drawingml/2006/chartDrawing">
    <cdr:from>
      <cdr:x>0.00882</cdr:x>
      <cdr:y>0.02165</cdr:y>
    </cdr:from>
    <cdr:to>
      <cdr:x>0.01029</cdr:x>
      <cdr:y>0.02475</cdr:y>
    </cdr:to>
    <cdr:sp macro="" textlink="">
      <cdr:nvSpPr>
        <cdr:cNvPr id="25"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0.00882</cdr:x>
      <cdr:y>0.02165</cdr:y>
    </cdr:from>
    <cdr:to>
      <cdr:x>0.01029</cdr:x>
      <cdr:y>0.02739</cdr:y>
    </cdr:to>
    <cdr:sp macro="" textlink="">
      <cdr:nvSpPr>
        <cdr:cNvPr id="26"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1 column + lines, 1 axis*Medium - single*False</a:t>
          </a:r>
          <a:endParaRPr lang="en-US"/>
        </a:p>
      </cdr:txBody>
    </cdr:sp>
  </cdr:relSizeAnchor>
  <cdr:relSizeAnchor xmlns:cdr="http://schemas.openxmlformats.org/drawingml/2006/chartDrawing">
    <cdr:from>
      <cdr:x>0.00882</cdr:x>
      <cdr:y>0.02165</cdr:y>
    </cdr:from>
    <cdr:to>
      <cdr:x>0.01029</cdr:x>
      <cdr:y>0.02739</cdr:y>
    </cdr:to>
    <cdr:sp macro="" textlink="">
      <cdr:nvSpPr>
        <cdr:cNvPr id="27"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1 column + lines, 1 axis*Medium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28"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1_column_Lines_1_Axis*Large - single*False</a:t>
          </a:r>
        </a:p>
      </cdr:txBody>
    </cdr:sp>
  </cdr:relSizeAnchor>
  <cdr:relSizeAnchor xmlns:cdr="http://schemas.openxmlformats.org/drawingml/2006/chartDrawing">
    <cdr:from>
      <cdr:x>0.00882</cdr:x>
      <cdr:y>0.02165</cdr:y>
    </cdr:from>
    <cdr:to>
      <cdr:x>0.01029</cdr:x>
      <cdr:y>0.02475</cdr:y>
    </cdr:to>
    <cdr:sp macro="" textlink="">
      <cdr:nvSpPr>
        <cdr:cNvPr id="29"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30"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1_column_Lines_1_Axis*Large - single*False</a:t>
          </a:r>
        </a:p>
      </cdr:txBody>
    </cdr:sp>
  </cdr:relSizeAnchor>
  <cdr:relSizeAnchor xmlns:cdr="http://schemas.openxmlformats.org/drawingml/2006/chartDrawing">
    <cdr:from>
      <cdr:x>0.00882</cdr:x>
      <cdr:y>0.02165</cdr:y>
    </cdr:from>
    <cdr:to>
      <cdr:x>0.01029</cdr:x>
      <cdr:y>0.02475</cdr:y>
    </cdr:to>
    <cdr:sp macro="" textlink="">
      <cdr:nvSpPr>
        <cdr:cNvPr id="31"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101376"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1_column_Lines_1_Axis*Large - single*False</a:t>
          </a:r>
        </a:p>
      </cdr:txBody>
    </cdr:sp>
  </cdr:relSizeAnchor>
  <cdr:relSizeAnchor xmlns:cdr="http://schemas.openxmlformats.org/drawingml/2006/chartDrawing">
    <cdr:from>
      <cdr:x>0.00882</cdr:x>
      <cdr:y>0.02165</cdr:y>
    </cdr:from>
    <cdr:to>
      <cdr:x>0.01029</cdr:x>
      <cdr:y>0.02475</cdr:y>
    </cdr:to>
    <cdr:sp macro="" textlink="">
      <cdr:nvSpPr>
        <cdr:cNvPr id="101378"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0.00882</cdr:x>
      <cdr:y>0.02165</cdr:y>
    </cdr:from>
    <cdr:to>
      <cdr:x>0.01029</cdr:x>
      <cdr:y>0.02739</cdr:y>
    </cdr:to>
    <cdr:sp macro="" textlink="">
      <cdr:nvSpPr>
        <cdr:cNvPr id="124929"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Line*Inside Page - Single - Medium*False</a:t>
          </a:r>
          <a:endParaRPr lang="en-US"/>
        </a:p>
      </cdr:txBody>
    </cdr:sp>
  </cdr:relSizeAnchor>
  <cdr:relSizeAnchor xmlns:cdr="http://schemas.openxmlformats.org/drawingml/2006/chartDrawing">
    <cdr:from>
      <cdr:x>0.00882</cdr:x>
      <cdr:y>0.02165</cdr:y>
    </cdr:from>
    <cdr:to>
      <cdr:x>0.01029</cdr:x>
      <cdr:y>0.02739</cdr:y>
    </cdr:to>
    <cdr:sp macro="" textlink="">
      <cdr:nvSpPr>
        <cdr:cNvPr id="2"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1 column + lines, 1 axis*Medium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3"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1_column_Lines_1_Axis*Large - single*False</a:t>
          </a:r>
        </a:p>
      </cdr:txBody>
    </cdr:sp>
  </cdr:relSizeAnchor>
  <cdr:relSizeAnchor xmlns:cdr="http://schemas.openxmlformats.org/drawingml/2006/chartDrawing">
    <cdr:from>
      <cdr:x>0.00882</cdr:x>
      <cdr:y>0.02165</cdr:y>
    </cdr:from>
    <cdr:to>
      <cdr:x>0.01029</cdr:x>
      <cdr:y>0.02475</cdr:y>
    </cdr:to>
    <cdr:sp macro="" textlink="">
      <cdr:nvSpPr>
        <cdr:cNvPr id="101377"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0.00882</cdr:x>
      <cdr:y>0.02165</cdr:y>
    </cdr:from>
    <cdr:to>
      <cdr:x>0.01029</cdr:x>
      <cdr:y>0.02739</cdr:y>
    </cdr:to>
    <cdr:sp macro="" textlink="">
      <cdr:nvSpPr>
        <cdr:cNvPr id="4"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1 column + lines, 1 axis*Medium - single*False</a:t>
          </a:r>
          <a:endParaRPr lang="en-US"/>
        </a:p>
      </cdr:txBody>
    </cdr:sp>
  </cdr:relSizeAnchor>
  <cdr:relSizeAnchor xmlns:cdr="http://schemas.openxmlformats.org/drawingml/2006/chartDrawing">
    <cdr:from>
      <cdr:x>0.00882</cdr:x>
      <cdr:y>0.02165</cdr:y>
    </cdr:from>
    <cdr:to>
      <cdr:x>0.01029</cdr:x>
      <cdr:y>0.02739</cdr:y>
    </cdr:to>
    <cdr:sp macro="" textlink="">
      <cdr:nvSpPr>
        <cdr:cNvPr id="5"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1 column + lines, 1 axis*Medium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6"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1_column_Lines_1_Axis*Large - single*False</a:t>
          </a:r>
        </a:p>
      </cdr:txBody>
    </cdr:sp>
  </cdr:relSizeAnchor>
  <cdr:relSizeAnchor xmlns:cdr="http://schemas.openxmlformats.org/drawingml/2006/chartDrawing">
    <cdr:from>
      <cdr:x>0.00882</cdr:x>
      <cdr:y>0.02165</cdr:y>
    </cdr:from>
    <cdr:to>
      <cdr:x>0.01029</cdr:x>
      <cdr:y>0.02475</cdr:y>
    </cdr:to>
    <cdr:sp macro="" textlink="">
      <cdr:nvSpPr>
        <cdr:cNvPr id="7"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8"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Line*Flashnote cover - single*FALSE</a:t>
          </a:r>
        </a:p>
      </cdr:txBody>
    </cdr:sp>
  </cdr:relSizeAnchor>
  <cdr:relSizeAnchor xmlns:cdr="http://schemas.openxmlformats.org/drawingml/2006/chartDrawing">
    <cdr:from>
      <cdr:x>0.00882</cdr:x>
      <cdr:y>0.02165</cdr:y>
    </cdr:from>
    <cdr:to>
      <cdr:x>0.01029</cdr:x>
      <cdr:y>0.02475</cdr:y>
    </cdr:to>
    <cdr:sp macro="" textlink="">
      <cdr:nvSpPr>
        <cdr:cNvPr id="9"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0.00882</cdr:x>
      <cdr:y>0.02165</cdr:y>
    </cdr:from>
    <cdr:to>
      <cdr:x>0.01029</cdr:x>
      <cdr:y>0.02739</cdr:y>
    </cdr:to>
    <cdr:sp macro="" textlink="">
      <cdr:nvSpPr>
        <cdr:cNvPr id="10"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1 column + lines, 1 axis*Medium - single*False</a:t>
          </a:r>
          <a:endParaRPr lang="en-US"/>
        </a:p>
      </cdr:txBody>
    </cdr:sp>
  </cdr:relSizeAnchor>
  <cdr:relSizeAnchor xmlns:cdr="http://schemas.openxmlformats.org/drawingml/2006/chartDrawing">
    <cdr:from>
      <cdr:x>0.00882</cdr:x>
      <cdr:y>0.02165</cdr:y>
    </cdr:from>
    <cdr:to>
      <cdr:x>0.01029</cdr:x>
      <cdr:y>0.02739</cdr:y>
    </cdr:to>
    <cdr:sp macro="" textlink="">
      <cdr:nvSpPr>
        <cdr:cNvPr id="11"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1 column + lines, 1 axis*Medium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12"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1_column_Lines_1_Axis*Large - single*False</a:t>
          </a:r>
        </a:p>
      </cdr:txBody>
    </cdr:sp>
  </cdr:relSizeAnchor>
  <cdr:relSizeAnchor xmlns:cdr="http://schemas.openxmlformats.org/drawingml/2006/chartDrawing">
    <cdr:from>
      <cdr:x>0.00882</cdr:x>
      <cdr:y>0.02165</cdr:y>
    </cdr:from>
    <cdr:to>
      <cdr:x>0.01029</cdr:x>
      <cdr:y>0.02475</cdr:y>
    </cdr:to>
    <cdr:sp macro="" textlink="">
      <cdr:nvSpPr>
        <cdr:cNvPr id="13"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14"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1_column_Lines_1_Axis*Large - single*False</a:t>
          </a:r>
        </a:p>
      </cdr:txBody>
    </cdr:sp>
  </cdr:relSizeAnchor>
  <cdr:relSizeAnchor xmlns:cdr="http://schemas.openxmlformats.org/drawingml/2006/chartDrawing">
    <cdr:from>
      <cdr:x>0.00882</cdr:x>
      <cdr:y>0.02165</cdr:y>
    </cdr:from>
    <cdr:to>
      <cdr:x>0.01029</cdr:x>
      <cdr:y>0.02475</cdr:y>
    </cdr:to>
    <cdr:sp macro="" textlink="">
      <cdr:nvSpPr>
        <cdr:cNvPr id="15"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0.00882</cdr:x>
      <cdr:y>0.02165</cdr:y>
    </cdr:from>
    <cdr:to>
      <cdr:x>0.01029</cdr:x>
      <cdr:y>0.02739</cdr:y>
    </cdr:to>
    <cdr:sp macro="" textlink="">
      <cdr:nvSpPr>
        <cdr:cNvPr id="16"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0.00882</cdr:x>
      <cdr:y>0.02165</cdr:y>
    </cdr:from>
    <cdr:to>
      <cdr:x>0.01029</cdr:x>
      <cdr:y>0.02739</cdr:y>
    </cdr:to>
    <cdr:sp macro="" textlink="">
      <cdr:nvSpPr>
        <cdr:cNvPr id="17"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1 column + lines, 1 axis*Medium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18"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1_column_Lines_1_Axis*Large - single*False</a:t>
          </a:r>
        </a:p>
      </cdr:txBody>
    </cdr:sp>
  </cdr:relSizeAnchor>
  <cdr:relSizeAnchor xmlns:cdr="http://schemas.openxmlformats.org/drawingml/2006/chartDrawing">
    <cdr:from>
      <cdr:x>0.00882</cdr:x>
      <cdr:y>0.02165</cdr:y>
    </cdr:from>
    <cdr:to>
      <cdr:x>0.01029</cdr:x>
      <cdr:y>0.02475</cdr:y>
    </cdr:to>
    <cdr:sp macro="" textlink="">
      <cdr:nvSpPr>
        <cdr:cNvPr id="19"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0.00882</cdr:x>
      <cdr:y>0.02165</cdr:y>
    </cdr:from>
    <cdr:to>
      <cdr:x>0.01029</cdr:x>
      <cdr:y>0.02739</cdr:y>
    </cdr:to>
    <cdr:sp macro="" textlink="">
      <cdr:nvSpPr>
        <cdr:cNvPr id="20"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1 column + lines, 1 axis*Medium - single*False</a:t>
          </a:r>
          <a:endParaRPr lang="en-US"/>
        </a:p>
      </cdr:txBody>
    </cdr:sp>
  </cdr:relSizeAnchor>
  <cdr:relSizeAnchor xmlns:cdr="http://schemas.openxmlformats.org/drawingml/2006/chartDrawing">
    <cdr:from>
      <cdr:x>0.00882</cdr:x>
      <cdr:y>0.02165</cdr:y>
    </cdr:from>
    <cdr:to>
      <cdr:x>0.01029</cdr:x>
      <cdr:y>0.02739</cdr:y>
    </cdr:to>
    <cdr:sp macro="" textlink="">
      <cdr:nvSpPr>
        <cdr:cNvPr id="21"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1 column + lines, 1 axis*Medium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22"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1_column_Lines_1_Axis*Large - single*False</a:t>
          </a:r>
        </a:p>
      </cdr:txBody>
    </cdr:sp>
  </cdr:relSizeAnchor>
  <cdr:relSizeAnchor xmlns:cdr="http://schemas.openxmlformats.org/drawingml/2006/chartDrawing">
    <cdr:from>
      <cdr:x>0.00882</cdr:x>
      <cdr:y>0.02165</cdr:y>
    </cdr:from>
    <cdr:to>
      <cdr:x>0.01029</cdr:x>
      <cdr:y>0.02475</cdr:y>
    </cdr:to>
    <cdr:sp macro="" textlink="">
      <cdr:nvSpPr>
        <cdr:cNvPr id="23"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24"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Line*Flashnote cover - single*FALSE</a:t>
          </a:r>
        </a:p>
      </cdr:txBody>
    </cdr:sp>
  </cdr:relSizeAnchor>
  <cdr:relSizeAnchor xmlns:cdr="http://schemas.openxmlformats.org/drawingml/2006/chartDrawing">
    <cdr:from>
      <cdr:x>0.00882</cdr:x>
      <cdr:y>0.02165</cdr:y>
    </cdr:from>
    <cdr:to>
      <cdr:x>0.01029</cdr:x>
      <cdr:y>0.02475</cdr:y>
    </cdr:to>
    <cdr:sp macro="" textlink="">
      <cdr:nvSpPr>
        <cdr:cNvPr id="25"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0.00882</cdr:x>
      <cdr:y>0.02165</cdr:y>
    </cdr:from>
    <cdr:to>
      <cdr:x>0.01029</cdr:x>
      <cdr:y>0.02739</cdr:y>
    </cdr:to>
    <cdr:sp macro="" textlink="">
      <cdr:nvSpPr>
        <cdr:cNvPr id="26"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1 column + lines, 1 axis*Medium - single*False</a:t>
          </a:r>
          <a:endParaRPr lang="en-US"/>
        </a:p>
      </cdr:txBody>
    </cdr:sp>
  </cdr:relSizeAnchor>
  <cdr:relSizeAnchor xmlns:cdr="http://schemas.openxmlformats.org/drawingml/2006/chartDrawing">
    <cdr:from>
      <cdr:x>0.00882</cdr:x>
      <cdr:y>0.02165</cdr:y>
    </cdr:from>
    <cdr:to>
      <cdr:x>0.01029</cdr:x>
      <cdr:y>0.02739</cdr:y>
    </cdr:to>
    <cdr:sp macro="" textlink="">
      <cdr:nvSpPr>
        <cdr:cNvPr id="27"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1 column + lines, 1 axis*Medium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28"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1_column_Lines_1_Axis*Large - single*False</a:t>
          </a:r>
        </a:p>
      </cdr:txBody>
    </cdr:sp>
  </cdr:relSizeAnchor>
  <cdr:relSizeAnchor xmlns:cdr="http://schemas.openxmlformats.org/drawingml/2006/chartDrawing">
    <cdr:from>
      <cdr:x>0.00882</cdr:x>
      <cdr:y>0.02165</cdr:y>
    </cdr:from>
    <cdr:to>
      <cdr:x>0.01029</cdr:x>
      <cdr:y>0.02475</cdr:y>
    </cdr:to>
    <cdr:sp macro="" textlink="">
      <cdr:nvSpPr>
        <cdr:cNvPr id="29"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30"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1_column_Lines_1_Axis*Large - single*False</a:t>
          </a:r>
        </a:p>
      </cdr:txBody>
    </cdr:sp>
  </cdr:relSizeAnchor>
  <cdr:relSizeAnchor xmlns:cdr="http://schemas.openxmlformats.org/drawingml/2006/chartDrawing">
    <cdr:from>
      <cdr:x>0.00882</cdr:x>
      <cdr:y>0.02165</cdr:y>
    </cdr:from>
    <cdr:to>
      <cdr:x>0.01029</cdr:x>
      <cdr:y>0.02475</cdr:y>
    </cdr:to>
    <cdr:sp macro="" textlink="">
      <cdr:nvSpPr>
        <cdr:cNvPr id="31"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101376"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1_column_Lines_1_Axis*Large - single*False</a:t>
          </a:r>
        </a:p>
      </cdr:txBody>
    </cdr:sp>
  </cdr:relSizeAnchor>
  <cdr:relSizeAnchor xmlns:cdr="http://schemas.openxmlformats.org/drawingml/2006/chartDrawing">
    <cdr:from>
      <cdr:x>0.00882</cdr:x>
      <cdr:y>0.02165</cdr:y>
    </cdr:from>
    <cdr:to>
      <cdr:x>0.01029</cdr:x>
      <cdr:y>0.02475</cdr:y>
    </cdr:to>
    <cdr:sp macro="" textlink="">
      <cdr:nvSpPr>
        <cdr:cNvPr id="101378"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userShapes>
</file>

<file path=ppt/drawings/drawing4.xml><?xml version="1.0" encoding="utf-8"?>
<c:userShapes xmlns:c="http://schemas.openxmlformats.org/drawingml/2006/chart">
  <cdr:relSizeAnchor xmlns:cdr="http://schemas.openxmlformats.org/drawingml/2006/chartDrawing">
    <cdr:from>
      <cdr:x>0.00882</cdr:x>
      <cdr:y>0.02165</cdr:y>
    </cdr:from>
    <cdr:to>
      <cdr:x>0.01029</cdr:x>
      <cdr:y>0.02739</cdr:y>
    </cdr:to>
    <cdr:sp macro="" textlink="">
      <cdr:nvSpPr>
        <cdr:cNvPr id="124929"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Line*Inside Page - Single - Medium*False</a:t>
          </a:r>
          <a:endParaRPr lang="en-US"/>
        </a:p>
      </cdr:txBody>
    </cdr:sp>
  </cdr:relSizeAnchor>
  <cdr:relSizeAnchor xmlns:cdr="http://schemas.openxmlformats.org/drawingml/2006/chartDrawing">
    <cdr:from>
      <cdr:x>0.00882</cdr:x>
      <cdr:y>0.02165</cdr:y>
    </cdr:from>
    <cdr:to>
      <cdr:x>0.01029</cdr:x>
      <cdr:y>0.02739</cdr:y>
    </cdr:to>
    <cdr:sp macro="" textlink="">
      <cdr:nvSpPr>
        <cdr:cNvPr id="2"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1 column + lines, 1 axis*Medium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3"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1_column_Lines_1_Axis*Large - single*False</a:t>
          </a:r>
        </a:p>
      </cdr:txBody>
    </cdr:sp>
  </cdr:relSizeAnchor>
  <cdr:relSizeAnchor xmlns:cdr="http://schemas.openxmlformats.org/drawingml/2006/chartDrawing">
    <cdr:from>
      <cdr:x>0.00882</cdr:x>
      <cdr:y>0.02165</cdr:y>
    </cdr:from>
    <cdr:to>
      <cdr:x>0.01029</cdr:x>
      <cdr:y>0.02475</cdr:y>
    </cdr:to>
    <cdr:sp macro="" textlink="">
      <cdr:nvSpPr>
        <cdr:cNvPr id="101377"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0.00882</cdr:x>
      <cdr:y>0.02165</cdr:y>
    </cdr:from>
    <cdr:to>
      <cdr:x>0.01029</cdr:x>
      <cdr:y>0.02739</cdr:y>
    </cdr:to>
    <cdr:sp macro="" textlink="">
      <cdr:nvSpPr>
        <cdr:cNvPr id="4"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1 column + lines, 1 axis*Medium - single*False</a:t>
          </a:r>
          <a:endParaRPr lang="en-US"/>
        </a:p>
      </cdr:txBody>
    </cdr:sp>
  </cdr:relSizeAnchor>
  <cdr:relSizeAnchor xmlns:cdr="http://schemas.openxmlformats.org/drawingml/2006/chartDrawing">
    <cdr:from>
      <cdr:x>0.00882</cdr:x>
      <cdr:y>0.02165</cdr:y>
    </cdr:from>
    <cdr:to>
      <cdr:x>0.01029</cdr:x>
      <cdr:y>0.02739</cdr:y>
    </cdr:to>
    <cdr:sp macro="" textlink="">
      <cdr:nvSpPr>
        <cdr:cNvPr id="5"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1 column + lines, 1 axis*Medium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6"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1_column_Lines_1_Axis*Large - single*False</a:t>
          </a:r>
        </a:p>
      </cdr:txBody>
    </cdr:sp>
  </cdr:relSizeAnchor>
  <cdr:relSizeAnchor xmlns:cdr="http://schemas.openxmlformats.org/drawingml/2006/chartDrawing">
    <cdr:from>
      <cdr:x>0.00882</cdr:x>
      <cdr:y>0.02165</cdr:y>
    </cdr:from>
    <cdr:to>
      <cdr:x>0.01029</cdr:x>
      <cdr:y>0.02475</cdr:y>
    </cdr:to>
    <cdr:sp macro="" textlink="">
      <cdr:nvSpPr>
        <cdr:cNvPr id="7"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8"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Line*Flashnote cover - single*FALSE</a:t>
          </a:r>
        </a:p>
      </cdr:txBody>
    </cdr:sp>
  </cdr:relSizeAnchor>
  <cdr:relSizeAnchor xmlns:cdr="http://schemas.openxmlformats.org/drawingml/2006/chartDrawing">
    <cdr:from>
      <cdr:x>0.00882</cdr:x>
      <cdr:y>0.02165</cdr:y>
    </cdr:from>
    <cdr:to>
      <cdr:x>0.01029</cdr:x>
      <cdr:y>0.02475</cdr:y>
    </cdr:to>
    <cdr:sp macro="" textlink="">
      <cdr:nvSpPr>
        <cdr:cNvPr id="9"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0.00882</cdr:x>
      <cdr:y>0.02165</cdr:y>
    </cdr:from>
    <cdr:to>
      <cdr:x>0.01029</cdr:x>
      <cdr:y>0.02739</cdr:y>
    </cdr:to>
    <cdr:sp macro="" textlink="">
      <cdr:nvSpPr>
        <cdr:cNvPr id="10"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1 column + lines, 1 axis*Medium - single*False</a:t>
          </a:r>
          <a:endParaRPr lang="en-US"/>
        </a:p>
      </cdr:txBody>
    </cdr:sp>
  </cdr:relSizeAnchor>
  <cdr:relSizeAnchor xmlns:cdr="http://schemas.openxmlformats.org/drawingml/2006/chartDrawing">
    <cdr:from>
      <cdr:x>0.00882</cdr:x>
      <cdr:y>0.02165</cdr:y>
    </cdr:from>
    <cdr:to>
      <cdr:x>0.01029</cdr:x>
      <cdr:y>0.02739</cdr:y>
    </cdr:to>
    <cdr:sp macro="" textlink="">
      <cdr:nvSpPr>
        <cdr:cNvPr id="11"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1 column + lines, 1 axis*Medium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12"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1_column_Lines_1_Axis*Large - single*False</a:t>
          </a:r>
        </a:p>
      </cdr:txBody>
    </cdr:sp>
  </cdr:relSizeAnchor>
  <cdr:relSizeAnchor xmlns:cdr="http://schemas.openxmlformats.org/drawingml/2006/chartDrawing">
    <cdr:from>
      <cdr:x>0.00882</cdr:x>
      <cdr:y>0.02165</cdr:y>
    </cdr:from>
    <cdr:to>
      <cdr:x>0.01029</cdr:x>
      <cdr:y>0.02475</cdr:y>
    </cdr:to>
    <cdr:sp macro="" textlink="">
      <cdr:nvSpPr>
        <cdr:cNvPr id="13"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14"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1_column_Lines_1_Axis*Large - single*False</a:t>
          </a:r>
        </a:p>
      </cdr:txBody>
    </cdr:sp>
  </cdr:relSizeAnchor>
  <cdr:relSizeAnchor xmlns:cdr="http://schemas.openxmlformats.org/drawingml/2006/chartDrawing">
    <cdr:from>
      <cdr:x>0.00882</cdr:x>
      <cdr:y>0.02165</cdr:y>
    </cdr:from>
    <cdr:to>
      <cdr:x>0.01029</cdr:x>
      <cdr:y>0.02475</cdr:y>
    </cdr:to>
    <cdr:sp macro="" textlink="">
      <cdr:nvSpPr>
        <cdr:cNvPr id="15"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0.00882</cdr:x>
      <cdr:y>0.02165</cdr:y>
    </cdr:from>
    <cdr:to>
      <cdr:x>0.01029</cdr:x>
      <cdr:y>0.02739</cdr:y>
    </cdr:to>
    <cdr:sp macro="" textlink="">
      <cdr:nvSpPr>
        <cdr:cNvPr id="16"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0.00882</cdr:x>
      <cdr:y>0.02165</cdr:y>
    </cdr:from>
    <cdr:to>
      <cdr:x>0.01029</cdr:x>
      <cdr:y>0.02739</cdr:y>
    </cdr:to>
    <cdr:sp macro="" textlink="">
      <cdr:nvSpPr>
        <cdr:cNvPr id="17"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1 column + lines, 1 axis*Medium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18"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1_column_Lines_1_Axis*Large - single*False</a:t>
          </a:r>
        </a:p>
      </cdr:txBody>
    </cdr:sp>
  </cdr:relSizeAnchor>
  <cdr:relSizeAnchor xmlns:cdr="http://schemas.openxmlformats.org/drawingml/2006/chartDrawing">
    <cdr:from>
      <cdr:x>0.00882</cdr:x>
      <cdr:y>0.02165</cdr:y>
    </cdr:from>
    <cdr:to>
      <cdr:x>0.01029</cdr:x>
      <cdr:y>0.02475</cdr:y>
    </cdr:to>
    <cdr:sp macro="" textlink="">
      <cdr:nvSpPr>
        <cdr:cNvPr id="19"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0.00882</cdr:x>
      <cdr:y>0.02165</cdr:y>
    </cdr:from>
    <cdr:to>
      <cdr:x>0.01029</cdr:x>
      <cdr:y>0.02739</cdr:y>
    </cdr:to>
    <cdr:sp macro="" textlink="">
      <cdr:nvSpPr>
        <cdr:cNvPr id="20"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1 column + lines, 1 axis*Medium - single*False</a:t>
          </a:r>
          <a:endParaRPr lang="en-US"/>
        </a:p>
      </cdr:txBody>
    </cdr:sp>
  </cdr:relSizeAnchor>
  <cdr:relSizeAnchor xmlns:cdr="http://schemas.openxmlformats.org/drawingml/2006/chartDrawing">
    <cdr:from>
      <cdr:x>0.00882</cdr:x>
      <cdr:y>0.02165</cdr:y>
    </cdr:from>
    <cdr:to>
      <cdr:x>0.01029</cdr:x>
      <cdr:y>0.02739</cdr:y>
    </cdr:to>
    <cdr:sp macro="" textlink="">
      <cdr:nvSpPr>
        <cdr:cNvPr id="21"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1 column + lines, 1 axis*Medium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22"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1_column_Lines_1_Axis*Large - single*False</a:t>
          </a:r>
        </a:p>
      </cdr:txBody>
    </cdr:sp>
  </cdr:relSizeAnchor>
  <cdr:relSizeAnchor xmlns:cdr="http://schemas.openxmlformats.org/drawingml/2006/chartDrawing">
    <cdr:from>
      <cdr:x>0.00882</cdr:x>
      <cdr:y>0.02165</cdr:y>
    </cdr:from>
    <cdr:to>
      <cdr:x>0.01029</cdr:x>
      <cdr:y>0.02475</cdr:y>
    </cdr:to>
    <cdr:sp macro="" textlink="">
      <cdr:nvSpPr>
        <cdr:cNvPr id="23"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24"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Line*Flashnote cover - single*FALSE</a:t>
          </a:r>
        </a:p>
      </cdr:txBody>
    </cdr:sp>
  </cdr:relSizeAnchor>
  <cdr:relSizeAnchor xmlns:cdr="http://schemas.openxmlformats.org/drawingml/2006/chartDrawing">
    <cdr:from>
      <cdr:x>0.00882</cdr:x>
      <cdr:y>0.02165</cdr:y>
    </cdr:from>
    <cdr:to>
      <cdr:x>0.01029</cdr:x>
      <cdr:y>0.02475</cdr:y>
    </cdr:to>
    <cdr:sp macro="" textlink="">
      <cdr:nvSpPr>
        <cdr:cNvPr id="25"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0.00882</cdr:x>
      <cdr:y>0.02165</cdr:y>
    </cdr:from>
    <cdr:to>
      <cdr:x>0.01029</cdr:x>
      <cdr:y>0.02739</cdr:y>
    </cdr:to>
    <cdr:sp macro="" textlink="">
      <cdr:nvSpPr>
        <cdr:cNvPr id="26"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1 column + lines, 1 axis*Medium - single*False</a:t>
          </a:r>
          <a:endParaRPr lang="en-US"/>
        </a:p>
      </cdr:txBody>
    </cdr:sp>
  </cdr:relSizeAnchor>
  <cdr:relSizeAnchor xmlns:cdr="http://schemas.openxmlformats.org/drawingml/2006/chartDrawing">
    <cdr:from>
      <cdr:x>0.00882</cdr:x>
      <cdr:y>0.02165</cdr:y>
    </cdr:from>
    <cdr:to>
      <cdr:x>0.01029</cdr:x>
      <cdr:y>0.02739</cdr:y>
    </cdr:to>
    <cdr:sp macro="" textlink="">
      <cdr:nvSpPr>
        <cdr:cNvPr id="27"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1 column + lines, 1 axis*Medium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28"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1_column_Lines_1_Axis*Large - single*False</a:t>
          </a:r>
        </a:p>
      </cdr:txBody>
    </cdr:sp>
  </cdr:relSizeAnchor>
  <cdr:relSizeAnchor xmlns:cdr="http://schemas.openxmlformats.org/drawingml/2006/chartDrawing">
    <cdr:from>
      <cdr:x>0.00882</cdr:x>
      <cdr:y>0.02165</cdr:y>
    </cdr:from>
    <cdr:to>
      <cdr:x>0.01029</cdr:x>
      <cdr:y>0.02475</cdr:y>
    </cdr:to>
    <cdr:sp macro="" textlink="">
      <cdr:nvSpPr>
        <cdr:cNvPr id="29"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30"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1_column_Lines_1_Axis*Large - single*False</a:t>
          </a:r>
        </a:p>
      </cdr:txBody>
    </cdr:sp>
  </cdr:relSizeAnchor>
  <cdr:relSizeAnchor xmlns:cdr="http://schemas.openxmlformats.org/drawingml/2006/chartDrawing">
    <cdr:from>
      <cdr:x>0.00882</cdr:x>
      <cdr:y>0.02165</cdr:y>
    </cdr:from>
    <cdr:to>
      <cdr:x>0.01029</cdr:x>
      <cdr:y>0.02475</cdr:y>
    </cdr:to>
    <cdr:sp macro="" textlink="">
      <cdr:nvSpPr>
        <cdr:cNvPr id="31"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101376"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1_column_Lines_1_Axis*Large - single*False</a:t>
          </a:r>
        </a:p>
      </cdr:txBody>
    </cdr:sp>
  </cdr:relSizeAnchor>
  <cdr:relSizeAnchor xmlns:cdr="http://schemas.openxmlformats.org/drawingml/2006/chartDrawing">
    <cdr:from>
      <cdr:x>0.00882</cdr:x>
      <cdr:y>0.02165</cdr:y>
    </cdr:from>
    <cdr:to>
      <cdr:x>0.01029</cdr:x>
      <cdr:y>0.02475</cdr:y>
    </cdr:to>
    <cdr:sp macro="" textlink="">
      <cdr:nvSpPr>
        <cdr:cNvPr id="101378"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userShapes>
</file>

<file path=ppt/drawings/drawing5.xml><?xml version="1.0" encoding="utf-8"?>
<c:userShapes xmlns:c="http://schemas.openxmlformats.org/drawingml/2006/chart">
  <cdr:relSizeAnchor xmlns:cdr="http://schemas.openxmlformats.org/drawingml/2006/chartDrawing">
    <cdr:from>
      <cdr:x>0.00882</cdr:x>
      <cdr:y>0.02165</cdr:y>
    </cdr:from>
    <cdr:to>
      <cdr:x>0.01029</cdr:x>
      <cdr:y>0.02739</cdr:y>
    </cdr:to>
    <cdr:sp macro="" textlink="">
      <cdr:nvSpPr>
        <cdr:cNvPr id="124929"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Line*Inside Page - Single - Medium*False</a:t>
          </a:r>
          <a:endParaRPr lang="en-US"/>
        </a:p>
      </cdr:txBody>
    </cdr:sp>
  </cdr:relSizeAnchor>
  <cdr:relSizeAnchor xmlns:cdr="http://schemas.openxmlformats.org/drawingml/2006/chartDrawing">
    <cdr:from>
      <cdr:x>0.00882</cdr:x>
      <cdr:y>0.02165</cdr:y>
    </cdr:from>
    <cdr:to>
      <cdr:x>0.01029</cdr:x>
      <cdr:y>0.02739</cdr:y>
    </cdr:to>
    <cdr:sp macro="" textlink="">
      <cdr:nvSpPr>
        <cdr:cNvPr id="2"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1 column + lines, 1 axis*Medium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3"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1_column_Lines_1_Axis*Large - single*False</a:t>
          </a:r>
        </a:p>
      </cdr:txBody>
    </cdr:sp>
  </cdr:relSizeAnchor>
  <cdr:relSizeAnchor xmlns:cdr="http://schemas.openxmlformats.org/drawingml/2006/chartDrawing">
    <cdr:from>
      <cdr:x>0.00882</cdr:x>
      <cdr:y>0.02165</cdr:y>
    </cdr:from>
    <cdr:to>
      <cdr:x>0.01029</cdr:x>
      <cdr:y>0.02475</cdr:y>
    </cdr:to>
    <cdr:sp macro="" textlink="">
      <cdr:nvSpPr>
        <cdr:cNvPr id="101377"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0.00882</cdr:x>
      <cdr:y>0.02165</cdr:y>
    </cdr:from>
    <cdr:to>
      <cdr:x>0.01029</cdr:x>
      <cdr:y>0.02739</cdr:y>
    </cdr:to>
    <cdr:sp macro="" textlink="">
      <cdr:nvSpPr>
        <cdr:cNvPr id="4"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1 column + lines, 1 axis*Medium - single*False</a:t>
          </a:r>
          <a:endParaRPr lang="en-US"/>
        </a:p>
      </cdr:txBody>
    </cdr:sp>
  </cdr:relSizeAnchor>
  <cdr:relSizeAnchor xmlns:cdr="http://schemas.openxmlformats.org/drawingml/2006/chartDrawing">
    <cdr:from>
      <cdr:x>0.00882</cdr:x>
      <cdr:y>0.02165</cdr:y>
    </cdr:from>
    <cdr:to>
      <cdr:x>0.01029</cdr:x>
      <cdr:y>0.02739</cdr:y>
    </cdr:to>
    <cdr:sp macro="" textlink="">
      <cdr:nvSpPr>
        <cdr:cNvPr id="5"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1 column + lines, 1 axis*Medium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6"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1_column_Lines_1_Axis*Large - single*False</a:t>
          </a:r>
        </a:p>
      </cdr:txBody>
    </cdr:sp>
  </cdr:relSizeAnchor>
  <cdr:relSizeAnchor xmlns:cdr="http://schemas.openxmlformats.org/drawingml/2006/chartDrawing">
    <cdr:from>
      <cdr:x>0.00882</cdr:x>
      <cdr:y>0.02165</cdr:y>
    </cdr:from>
    <cdr:to>
      <cdr:x>0.01029</cdr:x>
      <cdr:y>0.02475</cdr:y>
    </cdr:to>
    <cdr:sp macro="" textlink="">
      <cdr:nvSpPr>
        <cdr:cNvPr id="7"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8"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Line*Flashnote cover - single*FALSE</a:t>
          </a:r>
        </a:p>
      </cdr:txBody>
    </cdr:sp>
  </cdr:relSizeAnchor>
  <cdr:relSizeAnchor xmlns:cdr="http://schemas.openxmlformats.org/drawingml/2006/chartDrawing">
    <cdr:from>
      <cdr:x>0.00882</cdr:x>
      <cdr:y>0.02165</cdr:y>
    </cdr:from>
    <cdr:to>
      <cdr:x>0.01029</cdr:x>
      <cdr:y>0.02475</cdr:y>
    </cdr:to>
    <cdr:sp macro="" textlink="">
      <cdr:nvSpPr>
        <cdr:cNvPr id="9"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0.00882</cdr:x>
      <cdr:y>0.02165</cdr:y>
    </cdr:from>
    <cdr:to>
      <cdr:x>0.01029</cdr:x>
      <cdr:y>0.02739</cdr:y>
    </cdr:to>
    <cdr:sp macro="" textlink="">
      <cdr:nvSpPr>
        <cdr:cNvPr id="10"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1 column + lines, 1 axis*Medium - single*False</a:t>
          </a:r>
          <a:endParaRPr lang="en-US"/>
        </a:p>
      </cdr:txBody>
    </cdr:sp>
  </cdr:relSizeAnchor>
  <cdr:relSizeAnchor xmlns:cdr="http://schemas.openxmlformats.org/drawingml/2006/chartDrawing">
    <cdr:from>
      <cdr:x>0.00882</cdr:x>
      <cdr:y>0.02165</cdr:y>
    </cdr:from>
    <cdr:to>
      <cdr:x>0.01029</cdr:x>
      <cdr:y>0.02739</cdr:y>
    </cdr:to>
    <cdr:sp macro="" textlink="">
      <cdr:nvSpPr>
        <cdr:cNvPr id="11"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1 column + lines, 1 axis*Medium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12"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1_column_Lines_1_Axis*Large - single*False</a:t>
          </a:r>
        </a:p>
      </cdr:txBody>
    </cdr:sp>
  </cdr:relSizeAnchor>
  <cdr:relSizeAnchor xmlns:cdr="http://schemas.openxmlformats.org/drawingml/2006/chartDrawing">
    <cdr:from>
      <cdr:x>0.00882</cdr:x>
      <cdr:y>0.02165</cdr:y>
    </cdr:from>
    <cdr:to>
      <cdr:x>0.01029</cdr:x>
      <cdr:y>0.02475</cdr:y>
    </cdr:to>
    <cdr:sp macro="" textlink="">
      <cdr:nvSpPr>
        <cdr:cNvPr id="13"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14"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1_column_Lines_1_Axis*Large - single*False</a:t>
          </a:r>
        </a:p>
      </cdr:txBody>
    </cdr:sp>
  </cdr:relSizeAnchor>
  <cdr:relSizeAnchor xmlns:cdr="http://schemas.openxmlformats.org/drawingml/2006/chartDrawing">
    <cdr:from>
      <cdr:x>0.00882</cdr:x>
      <cdr:y>0.02165</cdr:y>
    </cdr:from>
    <cdr:to>
      <cdr:x>0.01029</cdr:x>
      <cdr:y>0.02475</cdr:y>
    </cdr:to>
    <cdr:sp macro="" textlink="">
      <cdr:nvSpPr>
        <cdr:cNvPr id="15"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0.00882</cdr:x>
      <cdr:y>0.02165</cdr:y>
    </cdr:from>
    <cdr:to>
      <cdr:x>0.01029</cdr:x>
      <cdr:y>0.02739</cdr:y>
    </cdr:to>
    <cdr:sp macro="" textlink="">
      <cdr:nvSpPr>
        <cdr:cNvPr id="16"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0.00882</cdr:x>
      <cdr:y>0.02165</cdr:y>
    </cdr:from>
    <cdr:to>
      <cdr:x>0.01029</cdr:x>
      <cdr:y>0.02739</cdr:y>
    </cdr:to>
    <cdr:sp macro="" textlink="">
      <cdr:nvSpPr>
        <cdr:cNvPr id="17"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1 column + lines, 1 axis*Medium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18"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1_column_Lines_1_Axis*Large - single*False</a:t>
          </a:r>
        </a:p>
      </cdr:txBody>
    </cdr:sp>
  </cdr:relSizeAnchor>
  <cdr:relSizeAnchor xmlns:cdr="http://schemas.openxmlformats.org/drawingml/2006/chartDrawing">
    <cdr:from>
      <cdr:x>0.00882</cdr:x>
      <cdr:y>0.02165</cdr:y>
    </cdr:from>
    <cdr:to>
      <cdr:x>0.01029</cdr:x>
      <cdr:y>0.02475</cdr:y>
    </cdr:to>
    <cdr:sp macro="" textlink="">
      <cdr:nvSpPr>
        <cdr:cNvPr id="19"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0.00882</cdr:x>
      <cdr:y>0.02165</cdr:y>
    </cdr:from>
    <cdr:to>
      <cdr:x>0.01029</cdr:x>
      <cdr:y>0.02739</cdr:y>
    </cdr:to>
    <cdr:sp macro="" textlink="">
      <cdr:nvSpPr>
        <cdr:cNvPr id="20"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1 column + lines, 1 axis*Medium - single*False</a:t>
          </a:r>
          <a:endParaRPr lang="en-US"/>
        </a:p>
      </cdr:txBody>
    </cdr:sp>
  </cdr:relSizeAnchor>
  <cdr:relSizeAnchor xmlns:cdr="http://schemas.openxmlformats.org/drawingml/2006/chartDrawing">
    <cdr:from>
      <cdr:x>0.00882</cdr:x>
      <cdr:y>0.02165</cdr:y>
    </cdr:from>
    <cdr:to>
      <cdr:x>0.01029</cdr:x>
      <cdr:y>0.02739</cdr:y>
    </cdr:to>
    <cdr:sp macro="" textlink="">
      <cdr:nvSpPr>
        <cdr:cNvPr id="21"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1 column + lines, 1 axis*Medium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22"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1_column_Lines_1_Axis*Large - single*False</a:t>
          </a:r>
        </a:p>
      </cdr:txBody>
    </cdr:sp>
  </cdr:relSizeAnchor>
  <cdr:relSizeAnchor xmlns:cdr="http://schemas.openxmlformats.org/drawingml/2006/chartDrawing">
    <cdr:from>
      <cdr:x>0.00882</cdr:x>
      <cdr:y>0.02165</cdr:y>
    </cdr:from>
    <cdr:to>
      <cdr:x>0.01029</cdr:x>
      <cdr:y>0.02475</cdr:y>
    </cdr:to>
    <cdr:sp macro="" textlink="">
      <cdr:nvSpPr>
        <cdr:cNvPr id="23"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24"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Line*Flashnote cover - single*FALSE</a:t>
          </a:r>
        </a:p>
      </cdr:txBody>
    </cdr:sp>
  </cdr:relSizeAnchor>
  <cdr:relSizeAnchor xmlns:cdr="http://schemas.openxmlformats.org/drawingml/2006/chartDrawing">
    <cdr:from>
      <cdr:x>0.00882</cdr:x>
      <cdr:y>0.02165</cdr:y>
    </cdr:from>
    <cdr:to>
      <cdr:x>0.01029</cdr:x>
      <cdr:y>0.02475</cdr:y>
    </cdr:to>
    <cdr:sp macro="" textlink="">
      <cdr:nvSpPr>
        <cdr:cNvPr id="25"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0.00882</cdr:x>
      <cdr:y>0.02165</cdr:y>
    </cdr:from>
    <cdr:to>
      <cdr:x>0.01029</cdr:x>
      <cdr:y>0.02739</cdr:y>
    </cdr:to>
    <cdr:sp macro="" textlink="">
      <cdr:nvSpPr>
        <cdr:cNvPr id="26"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1 column + lines, 1 axis*Medium - single*False</a:t>
          </a:r>
          <a:endParaRPr lang="en-US"/>
        </a:p>
      </cdr:txBody>
    </cdr:sp>
  </cdr:relSizeAnchor>
  <cdr:relSizeAnchor xmlns:cdr="http://schemas.openxmlformats.org/drawingml/2006/chartDrawing">
    <cdr:from>
      <cdr:x>0.00882</cdr:x>
      <cdr:y>0.02165</cdr:y>
    </cdr:from>
    <cdr:to>
      <cdr:x>0.01029</cdr:x>
      <cdr:y>0.02739</cdr:y>
    </cdr:to>
    <cdr:sp macro="" textlink="">
      <cdr:nvSpPr>
        <cdr:cNvPr id="27"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1 column + lines, 1 axis*Medium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28"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1_column_Lines_1_Axis*Large - single*False</a:t>
          </a:r>
        </a:p>
      </cdr:txBody>
    </cdr:sp>
  </cdr:relSizeAnchor>
  <cdr:relSizeAnchor xmlns:cdr="http://schemas.openxmlformats.org/drawingml/2006/chartDrawing">
    <cdr:from>
      <cdr:x>0.00882</cdr:x>
      <cdr:y>0.02165</cdr:y>
    </cdr:from>
    <cdr:to>
      <cdr:x>0.01029</cdr:x>
      <cdr:y>0.02475</cdr:y>
    </cdr:to>
    <cdr:sp macro="" textlink="">
      <cdr:nvSpPr>
        <cdr:cNvPr id="29"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30"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1_column_Lines_1_Axis*Large - single*False</a:t>
          </a:r>
        </a:p>
      </cdr:txBody>
    </cdr:sp>
  </cdr:relSizeAnchor>
  <cdr:relSizeAnchor xmlns:cdr="http://schemas.openxmlformats.org/drawingml/2006/chartDrawing">
    <cdr:from>
      <cdr:x>0.00882</cdr:x>
      <cdr:y>0.02165</cdr:y>
    </cdr:from>
    <cdr:to>
      <cdr:x>0.01029</cdr:x>
      <cdr:y>0.02475</cdr:y>
    </cdr:to>
    <cdr:sp macro="" textlink="">
      <cdr:nvSpPr>
        <cdr:cNvPr id="31"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101376"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1_column_Lines_1_Axis*Large - single*False</a:t>
          </a:r>
        </a:p>
      </cdr:txBody>
    </cdr:sp>
  </cdr:relSizeAnchor>
  <cdr:relSizeAnchor xmlns:cdr="http://schemas.openxmlformats.org/drawingml/2006/chartDrawing">
    <cdr:from>
      <cdr:x>0.00882</cdr:x>
      <cdr:y>0.02165</cdr:y>
    </cdr:from>
    <cdr:to>
      <cdr:x>0.01029</cdr:x>
      <cdr:y>0.02475</cdr:y>
    </cdr:to>
    <cdr:sp macro="" textlink="">
      <cdr:nvSpPr>
        <cdr:cNvPr id="101378"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0.00882</cdr:x>
      <cdr:y>0.02165</cdr:y>
    </cdr:from>
    <cdr:to>
      <cdr:x>0.01029</cdr:x>
      <cdr:y>0.02739</cdr:y>
    </cdr:to>
    <cdr:sp macro="" textlink="">
      <cdr:nvSpPr>
        <cdr:cNvPr id="101379"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Line*Inside Page - Single - Medium*False</a:t>
          </a:r>
          <a:endParaRPr lang="en-US"/>
        </a:p>
      </cdr:txBody>
    </cdr:sp>
  </cdr:relSizeAnchor>
  <cdr:relSizeAnchor xmlns:cdr="http://schemas.openxmlformats.org/drawingml/2006/chartDrawing">
    <cdr:from>
      <cdr:x>0.00882</cdr:x>
      <cdr:y>0.02165</cdr:y>
    </cdr:from>
    <cdr:to>
      <cdr:x>0.01029</cdr:x>
      <cdr:y>0.02739</cdr:y>
    </cdr:to>
    <cdr:sp macro="" textlink="">
      <cdr:nvSpPr>
        <cdr:cNvPr id="101380"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1 column + lines, 1 axis*Medium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101381"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1_column_Lines_1_Axis*Large - single*False</a:t>
          </a:r>
        </a:p>
      </cdr:txBody>
    </cdr:sp>
  </cdr:relSizeAnchor>
  <cdr:relSizeAnchor xmlns:cdr="http://schemas.openxmlformats.org/drawingml/2006/chartDrawing">
    <cdr:from>
      <cdr:x>0.00882</cdr:x>
      <cdr:y>0.02165</cdr:y>
    </cdr:from>
    <cdr:to>
      <cdr:x>0.01029</cdr:x>
      <cdr:y>0.02475</cdr:y>
    </cdr:to>
    <cdr:sp macro="" textlink="">
      <cdr:nvSpPr>
        <cdr:cNvPr id="101382"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0.00882</cdr:x>
      <cdr:y>0.02165</cdr:y>
    </cdr:from>
    <cdr:to>
      <cdr:x>0.01029</cdr:x>
      <cdr:y>0.02739</cdr:y>
    </cdr:to>
    <cdr:sp macro="" textlink="">
      <cdr:nvSpPr>
        <cdr:cNvPr id="101383"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1 column + lines, 1 axis*Medium - single*False</a:t>
          </a:r>
          <a:endParaRPr lang="en-US"/>
        </a:p>
      </cdr:txBody>
    </cdr:sp>
  </cdr:relSizeAnchor>
  <cdr:relSizeAnchor xmlns:cdr="http://schemas.openxmlformats.org/drawingml/2006/chartDrawing">
    <cdr:from>
      <cdr:x>0.00882</cdr:x>
      <cdr:y>0.02165</cdr:y>
    </cdr:from>
    <cdr:to>
      <cdr:x>0.01029</cdr:x>
      <cdr:y>0.02739</cdr:y>
    </cdr:to>
    <cdr:sp macro="" textlink="">
      <cdr:nvSpPr>
        <cdr:cNvPr id="101384"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1 column + lines, 1 axis*Medium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101385"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1_column_Lines_1_Axis*Large - single*False</a:t>
          </a:r>
        </a:p>
      </cdr:txBody>
    </cdr:sp>
  </cdr:relSizeAnchor>
  <cdr:relSizeAnchor xmlns:cdr="http://schemas.openxmlformats.org/drawingml/2006/chartDrawing">
    <cdr:from>
      <cdr:x>0.00882</cdr:x>
      <cdr:y>0.02165</cdr:y>
    </cdr:from>
    <cdr:to>
      <cdr:x>0.01029</cdr:x>
      <cdr:y>0.02475</cdr:y>
    </cdr:to>
    <cdr:sp macro="" textlink="">
      <cdr:nvSpPr>
        <cdr:cNvPr id="101386"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101387"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Line*Flashnote cover - single*FALSE</a:t>
          </a:r>
        </a:p>
      </cdr:txBody>
    </cdr:sp>
  </cdr:relSizeAnchor>
  <cdr:relSizeAnchor xmlns:cdr="http://schemas.openxmlformats.org/drawingml/2006/chartDrawing">
    <cdr:from>
      <cdr:x>0.00882</cdr:x>
      <cdr:y>0.02165</cdr:y>
    </cdr:from>
    <cdr:to>
      <cdr:x>0.01029</cdr:x>
      <cdr:y>0.02475</cdr:y>
    </cdr:to>
    <cdr:sp macro="" textlink="">
      <cdr:nvSpPr>
        <cdr:cNvPr id="101388"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0.00882</cdr:x>
      <cdr:y>0.02165</cdr:y>
    </cdr:from>
    <cdr:to>
      <cdr:x>0.01029</cdr:x>
      <cdr:y>0.02739</cdr:y>
    </cdr:to>
    <cdr:sp macro="" textlink="">
      <cdr:nvSpPr>
        <cdr:cNvPr id="101389"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1 column + lines, 1 axis*Medium - single*False</a:t>
          </a:r>
          <a:endParaRPr lang="en-US"/>
        </a:p>
      </cdr:txBody>
    </cdr:sp>
  </cdr:relSizeAnchor>
  <cdr:relSizeAnchor xmlns:cdr="http://schemas.openxmlformats.org/drawingml/2006/chartDrawing">
    <cdr:from>
      <cdr:x>0.00882</cdr:x>
      <cdr:y>0.02165</cdr:y>
    </cdr:from>
    <cdr:to>
      <cdr:x>0.01029</cdr:x>
      <cdr:y>0.02739</cdr:y>
    </cdr:to>
    <cdr:sp macro="" textlink="">
      <cdr:nvSpPr>
        <cdr:cNvPr id="101390"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1 column + lines, 1 axis*Medium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101391"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1_column_Lines_1_Axis*Large - single*False</a:t>
          </a:r>
        </a:p>
      </cdr:txBody>
    </cdr:sp>
  </cdr:relSizeAnchor>
  <cdr:relSizeAnchor xmlns:cdr="http://schemas.openxmlformats.org/drawingml/2006/chartDrawing">
    <cdr:from>
      <cdr:x>0.00882</cdr:x>
      <cdr:y>0.02165</cdr:y>
    </cdr:from>
    <cdr:to>
      <cdr:x>0.01029</cdr:x>
      <cdr:y>0.02475</cdr:y>
    </cdr:to>
    <cdr:sp macro="" textlink="">
      <cdr:nvSpPr>
        <cdr:cNvPr id="101392"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101393"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1_column_Lines_1_Axis*Large - single*False</a:t>
          </a:r>
        </a:p>
      </cdr:txBody>
    </cdr:sp>
  </cdr:relSizeAnchor>
  <cdr:relSizeAnchor xmlns:cdr="http://schemas.openxmlformats.org/drawingml/2006/chartDrawing">
    <cdr:from>
      <cdr:x>0.00882</cdr:x>
      <cdr:y>0.02165</cdr:y>
    </cdr:from>
    <cdr:to>
      <cdr:x>0.01029</cdr:x>
      <cdr:y>0.02475</cdr:y>
    </cdr:to>
    <cdr:sp macro="" textlink="">
      <cdr:nvSpPr>
        <cdr:cNvPr id="101394"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0.00882</cdr:x>
      <cdr:y>0.02165</cdr:y>
    </cdr:from>
    <cdr:to>
      <cdr:x>0.01029</cdr:x>
      <cdr:y>0.02739</cdr:y>
    </cdr:to>
    <cdr:sp macro="" textlink="">
      <cdr:nvSpPr>
        <cdr:cNvPr id="101395"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0.00882</cdr:x>
      <cdr:y>0.02165</cdr:y>
    </cdr:from>
    <cdr:to>
      <cdr:x>0.01029</cdr:x>
      <cdr:y>0.02739</cdr:y>
    </cdr:to>
    <cdr:sp macro="" textlink="">
      <cdr:nvSpPr>
        <cdr:cNvPr id="101396"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1 column + lines, 1 axis*Medium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101397"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1_column_Lines_1_Axis*Large - single*False</a:t>
          </a:r>
        </a:p>
      </cdr:txBody>
    </cdr:sp>
  </cdr:relSizeAnchor>
  <cdr:relSizeAnchor xmlns:cdr="http://schemas.openxmlformats.org/drawingml/2006/chartDrawing">
    <cdr:from>
      <cdr:x>0.00882</cdr:x>
      <cdr:y>0.02165</cdr:y>
    </cdr:from>
    <cdr:to>
      <cdr:x>0.01029</cdr:x>
      <cdr:y>0.02475</cdr:y>
    </cdr:to>
    <cdr:sp macro="" textlink="">
      <cdr:nvSpPr>
        <cdr:cNvPr id="101398"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0.00882</cdr:x>
      <cdr:y>0.02165</cdr:y>
    </cdr:from>
    <cdr:to>
      <cdr:x>0.01029</cdr:x>
      <cdr:y>0.02739</cdr:y>
    </cdr:to>
    <cdr:sp macro="" textlink="">
      <cdr:nvSpPr>
        <cdr:cNvPr id="101399"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1 column + lines, 1 axis*Medium - single*False</a:t>
          </a:r>
          <a:endParaRPr lang="en-US"/>
        </a:p>
      </cdr:txBody>
    </cdr:sp>
  </cdr:relSizeAnchor>
  <cdr:relSizeAnchor xmlns:cdr="http://schemas.openxmlformats.org/drawingml/2006/chartDrawing">
    <cdr:from>
      <cdr:x>0.00882</cdr:x>
      <cdr:y>0.02165</cdr:y>
    </cdr:from>
    <cdr:to>
      <cdr:x>0.01029</cdr:x>
      <cdr:y>0.02739</cdr:y>
    </cdr:to>
    <cdr:sp macro="" textlink="">
      <cdr:nvSpPr>
        <cdr:cNvPr id="101400"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1 column + lines, 1 axis*Medium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101401"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1_column_Lines_1_Axis*Large - single*False</a:t>
          </a:r>
        </a:p>
      </cdr:txBody>
    </cdr:sp>
  </cdr:relSizeAnchor>
  <cdr:relSizeAnchor xmlns:cdr="http://schemas.openxmlformats.org/drawingml/2006/chartDrawing">
    <cdr:from>
      <cdr:x>0.00882</cdr:x>
      <cdr:y>0.02165</cdr:y>
    </cdr:from>
    <cdr:to>
      <cdr:x>0.01029</cdr:x>
      <cdr:y>0.02475</cdr:y>
    </cdr:to>
    <cdr:sp macro="" textlink="">
      <cdr:nvSpPr>
        <cdr:cNvPr id="101402"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101403"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Line*Flashnote cover - single*FALSE</a:t>
          </a:r>
        </a:p>
      </cdr:txBody>
    </cdr:sp>
  </cdr:relSizeAnchor>
  <cdr:relSizeAnchor xmlns:cdr="http://schemas.openxmlformats.org/drawingml/2006/chartDrawing">
    <cdr:from>
      <cdr:x>0.00882</cdr:x>
      <cdr:y>0.02165</cdr:y>
    </cdr:from>
    <cdr:to>
      <cdr:x>0.01029</cdr:x>
      <cdr:y>0.02475</cdr:y>
    </cdr:to>
    <cdr:sp macro="" textlink="">
      <cdr:nvSpPr>
        <cdr:cNvPr id="101404"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0.00882</cdr:x>
      <cdr:y>0.02165</cdr:y>
    </cdr:from>
    <cdr:to>
      <cdr:x>0.01029</cdr:x>
      <cdr:y>0.02739</cdr:y>
    </cdr:to>
    <cdr:sp macro="" textlink="">
      <cdr:nvSpPr>
        <cdr:cNvPr id="101405"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1 column + lines, 1 axis*Medium - single*False</a:t>
          </a:r>
          <a:endParaRPr lang="en-US"/>
        </a:p>
      </cdr:txBody>
    </cdr:sp>
  </cdr:relSizeAnchor>
  <cdr:relSizeAnchor xmlns:cdr="http://schemas.openxmlformats.org/drawingml/2006/chartDrawing">
    <cdr:from>
      <cdr:x>0.00882</cdr:x>
      <cdr:y>0.02165</cdr:y>
    </cdr:from>
    <cdr:to>
      <cdr:x>0.01029</cdr:x>
      <cdr:y>0.02739</cdr:y>
    </cdr:to>
    <cdr:sp macro="" textlink="">
      <cdr:nvSpPr>
        <cdr:cNvPr id="101406"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1 column + lines, 1 axis*Medium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101407"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1_column_Lines_1_Axis*Large - single*False</a:t>
          </a:r>
        </a:p>
      </cdr:txBody>
    </cdr:sp>
  </cdr:relSizeAnchor>
  <cdr:relSizeAnchor xmlns:cdr="http://schemas.openxmlformats.org/drawingml/2006/chartDrawing">
    <cdr:from>
      <cdr:x>0.00882</cdr:x>
      <cdr:y>0.02165</cdr:y>
    </cdr:from>
    <cdr:to>
      <cdr:x>0.01029</cdr:x>
      <cdr:y>0.02475</cdr:y>
    </cdr:to>
    <cdr:sp macro="" textlink="">
      <cdr:nvSpPr>
        <cdr:cNvPr id="124928"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124930"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1_column_Lines_1_Axis*Large - single*False</a:t>
          </a:r>
        </a:p>
      </cdr:txBody>
    </cdr:sp>
  </cdr:relSizeAnchor>
  <cdr:relSizeAnchor xmlns:cdr="http://schemas.openxmlformats.org/drawingml/2006/chartDrawing">
    <cdr:from>
      <cdr:x>0.00882</cdr:x>
      <cdr:y>0.02165</cdr:y>
    </cdr:from>
    <cdr:to>
      <cdr:x>0.01029</cdr:x>
      <cdr:y>0.02475</cdr:y>
    </cdr:to>
    <cdr:sp macro="" textlink="">
      <cdr:nvSpPr>
        <cdr:cNvPr id="124931"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124932"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1_column_Lines_1_Axis*Large - single*False</a:t>
          </a:r>
        </a:p>
      </cdr:txBody>
    </cdr:sp>
  </cdr:relSizeAnchor>
  <cdr:relSizeAnchor xmlns:cdr="http://schemas.openxmlformats.org/drawingml/2006/chartDrawing">
    <cdr:from>
      <cdr:x>0.00882</cdr:x>
      <cdr:y>0.02165</cdr:y>
    </cdr:from>
    <cdr:to>
      <cdr:x>0.01029</cdr:x>
      <cdr:y>0.02475</cdr:y>
    </cdr:to>
    <cdr:sp macro="" textlink="">
      <cdr:nvSpPr>
        <cdr:cNvPr id="124933"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userShapes>
</file>

<file path=ppt/drawings/drawing6.xml><?xml version="1.0" encoding="utf-8"?>
<c:userShapes xmlns:c="http://schemas.openxmlformats.org/drawingml/2006/chart">
  <cdr:relSizeAnchor xmlns:cdr="http://schemas.openxmlformats.org/drawingml/2006/chartDrawing">
    <cdr:from>
      <cdr:x>0.00882</cdr:x>
      <cdr:y>0.02165</cdr:y>
    </cdr:from>
    <cdr:to>
      <cdr:x>0.01029</cdr:x>
      <cdr:y>0.02739</cdr:y>
    </cdr:to>
    <cdr:sp macro="" textlink="">
      <cdr:nvSpPr>
        <cdr:cNvPr id="124929"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Line*Inside Page - Single - Medium*False</a:t>
          </a:r>
          <a:endParaRPr lang="en-US"/>
        </a:p>
      </cdr:txBody>
    </cdr:sp>
  </cdr:relSizeAnchor>
  <cdr:relSizeAnchor xmlns:cdr="http://schemas.openxmlformats.org/drawingml/2006/chartDrawing">
    <cdr:from>
      <cdr:x>0.00882</cdr:x>
      <cdr:y>0.02165</cdr:y>
    </cdr:from>
    <cdr:to>
      <cdr:x>0.01029</cdr:x>
      <cdr:y>0.02739</cdr:y>
    </cdr:to>
    <cdr:sp macro="" textlink="">
      <cdr:nvSpPr>
        <cdr:cNvPr id="2"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1 column + lines, 1 axis*Medium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3"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1_column_Lines_1_Axis*Large - single*False</a:t>
          </a:r>
        </a:p>
      </cdr:txBody>
    </cdr:sp>
  </cdr:relSizeAnchor>
  <cdr:relSizeAnchor xmlns:cdr="http://schemas.openxmlformats.org/drawingml/2006/chartDrawing">
    <cdr:from>
      <cdr:x>0.00882</cdr:x>
      <cdr:y>0.02165</cdr:y>
    </cdr:from>
    <cdr:to>
      <cdr:x>0.01029</cdr:x>
      <cdr:y>0.02475</cdr:y>
    </cdr:to>
    <cdr:sp macro="" textlink="">
      <cdr:nvSpPr>
        <cdr:cNvPr id="101377"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0.00882</cdr:x>
      <cdr:y>0.02165</cdr:y>
    </cdr:from>
    <cdr:to>
      <cdr:x>0.01029</cdr:x>
      <cdr:y>0.02739</cdr:y>
    </cdr:to>
    <cdr:sp macro="" textlink="">
      <cdr:nvSpPr>
        <cdr:cNvPr id="4"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1 column + lines, 1 axis*Medium - single*False</a:t>
          </a:r>
          <a:endParaRPr lang="en-US"/>
        </a:p>
      </cdr:txBody>
    </cdr:sp>
  </cdr:relSizeAnchor>
  <cdr:relSizeAnchor xmlns:cdr="http://schemas.openxmlformats.org/drawingml/2006/chartDrawing">
    <cdr:from>
      <cdr:x>0.00882</cdr:x>
      <cdr:y>0.02165</cdr:y>
    </cdr:from>
    <cdr:to>
      <cdr:x>0.01029</cdr:x>
      <cdr:y>0.02739</cdr:y>
    </cdr:to>
    <cdr:sp macro="" textlink="">
      <cdr:nvSpPr>
        <cdr:cNvPr id="5"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1 column + lines, 1 axis*Medium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6"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1_column_Lines_1_Axis*Large - single*False</a:t>
          </a:r>
        </a:p>
      </cdr:txBody>
    </cdr:sp>
  </cdr:relSizeAnchor>
  <cdr:relSizeAnchor xmlns:cdr="http://schemas.openxmlformats.org/drawingml/2006/chartDrawing">
    <cdr:from>
      <cdr:x>0.00882</cdr:x>
      <cdr:y>0.02165</cdr:y>
    </cdr:from>
    <cdr:to>
      <cdr:x>0.01029</cdr:x>
      <cdr:y>0.02475</cdr:y>
    </cdr:to>
    <cdr:sp macro="" textlink="">
      <cdr:nvSpPr>
        <cdr:cNvPr id="7"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8"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Line*Flashnote cover - single*FALSE</a:t>
          </a:r>
        </a:p>
      </cdr:txBody>
    </cdr:sp>
  </cdr:relSizeAnchor>
  <cdr:relSizeAnchor xmlns:cdr="http://schemas.openxmlformats.org/drawingml/2006/chartDrawing">
    <cdr:from>
      <cdr:x>0.00882</cdr:x>
      <cdr:y>0.02165</cdr:y>
    </cdr:from>
    <cdr:to>
      <cdr:x>0.01029</cdr:x>
      <cdr:y>0.02475</cdr:y>
    </cdr:to>
    <cdr:sp macro="" textlink="">
      <cdr:nvSpPr>
        <cdr:cNvPr id="9"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0.00882</cdr:x>
      <cdr:y>0.02165</cdr:y>
    </cdr:from>
    <cdr:to>
      <cdr:x>0.01029</cdr:x>
      <cdr:y>0.02739</cdr:y>
    </cdr:to>
    <cdr:sp macro="" textlink="">
      <cdr:nvSpPr>
        <cdr:cNvPr id="10"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1 column + lines, 1 axis*Medium - single*False</a:t>
          </a:r>
          <a:endParaRPr lang="en-US"/>
        </a:p>
      </cdr:txBody>
    </cdr:sp>
  </cdr:relSizeAnchor>
  <cdr:relSizeAnchor xmlns:cdr="http://schemas.openxmlformats.org/drawingml/2006/chartDrawing">
    <cdr:from>
      <cdr:x>0.00882</cdr:x>
      <cdr:y>0.02165</cdr:y>
    </cdr:from>
    <cdr:to>
      <cdr:x>0.01029</cdr:x>
      <cdr:y>0.02739</cdr:y>
    </cdr:to>
    <cdr:sp macro="" textlink="">
      <cdr:nvSpPr>
        <cdr:cNvPr id="11"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1 column + lines, 1 axis*Medium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12"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1_column_Lines_1_Axis*Large - single*False</a:t>
          </a:r>
        </a:p>
      </cdr:txBody>
    </cdr:sp>
  </cdr:relSizeAnchor>
  <cdr:relSizeAnchor xmlns:cdr="http://schemas.openxmlformats.org/drawingml/2006/chartDrawing">
    <cdr:from>
      <cdr:x>0.00882</cdr:x>
      <cdr:y>0.02165</cdr:y>
    </cdr:from>
    <cdr:to>
      <cdr:x>0.01029</cdr:x>
      <cdr:y>0.02475</cdr:y>
    </cdr:to>
    <cdr:sp macro="" textlink="">
      <cdr:nvSpPr>
        <cdr:cNvPr id="13"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14"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1_column_Lines_1_Axis*Large - single*False</a:t>
          </a:r>
        </a:p>
      </cdr:txBody>
    </cdr:sp>
  </cdr:relSizeAnchor>
  <cdr:relSizeAnchor xmlns:cdr="http://schemas.openxmlformats.org/drawingml/2006/chartDrawing">
    <cdr:from>
      <cdr:x>0.00882</cdr:x>
      <cdr:y>0.02165</cdr:y>
    </cdr:from>
    <cdr:to>
      <cdr:x>0.01029</cdr:x>
      <cdr:y>0.02475</cdr:y>
    </cdr:to>
    <cdr:sp macro="" textlink="">
      <cdr:nvSpPr>
        <cdr:cNvPr id="15"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0.00882</cdr:x>
      <cdr:y>0.02165</cdr:y>
    </cdr:from>
    <cdr:to>
      <cdr:x>0.01029</cdr:x>
      <cdr:y>0.02739</cdr:y>
    </cdr:to>
    <cdr:sp macro="" textlink="">
      <cdr:nvSpPr>
        <cdr:cNvPr id="16"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0.00882</cdr:x>
      <cdr:y>0.02165</cdr:y>
    </cdr:from>
    <cdr:to>
      <cdr:x>0.01029</cdr:x>
      <cdr:y>0.02739</cdr:y>
    </cdr:to>
    <cdr:sp macro="" textlink="">
      <cdr:nvSpPr>
        <cdr:cNvPr id="17"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1 column + lines, 1 axis*Medium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18"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1_column_Lines_1_Axis*Large - single*False</a:t>
          </a:r>
        </a:p>
      </cdr:txBody>
    </cdr:sp>
  </cdr:relSizeAnchor>
  <cdr:relSizeAnchor xmlns:cdr="http://schemas.openxmlformats.org/drawingml/2006/chartDrawing">
    <cdr:from>
      <cdr:x>0.00882</cdr:x>
      <cdr:y>0.02165</cdr:y>
    </cdr:from>
    <cdr:to>
      <cdr:x>0.01029</cdr:x>
      <cdr:y>0.02475</cdr:y>
    </cdr:to>
    <cdr:sp macro="" textlink="">
      <cdr:nvSpPr>
        <cdr:cNvPr id="19"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0.00882</cdr:x>
      <cdr:y>0.02165</cdr:y>
    </cdr:from>
    <cdr:to>
      <cdr:x>0.01029</cdr:x>
      <cdr:y>0.02739</cdr:y>
    </cdr:to>
    <cdr:sp macro="" textlink="">
      <cdr:nvSpPr>
        <cdr:cNvPr id="20"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1 column + lines, 1 axis*Medium - single*False</a:t>
          </a:r>
          <a:endParaRPr lang="en-US"/>
        </a:p>
      </cdr:txBody>
    </cdr:sp>
  </cdr:relSizeAnchor>
  <cdr:relSizeAnchor xmlns:cdr="http://schemas.openxmlformats.org/drawingml/2006/chartDrawing">
    <cdr:from>
      <cdr:x>0.00882</cdr:x>
      <cdr:y>0.02165</cdr:y>
    </cdr:from>
    <cdr:to>
      <cdr:x>0.01029</cdr:x>
      <cdr:y>0.02739</cdr:y>
    </cdr:to>
    <cdr:sp macro="" textlink="">
      <cdr:nvSpPr>
        <cdr:cNvPr id="21"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1 column + lines, 1 axis*Medium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22"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1_column_Lines_1_Axis*Large - single*False</a:t>
          </a:r>
        </a:p>
      </cdr:txBody>
    </cdr:sp>
  </cdr:relSizeAnchor>
  <cdr:relSizeAnchor xmlns:cdr="http://schemas.openxmlformats.org/drawingml/2006/chartDrawing">
    <cdr:from>
      <cdr:x>0.00882</cdr:x>
      <cdr:y>0.02165</cdr:y>
    </cdr:from>
    <cdr:to>
      <cdr:x>0.01029</cdr:x>
      <cdr:y>0.02475</cdr:y>
    </cdr:to>
    <cdr:sp macro="" textlink="">
      <cdr:nvSpPr>
        <cdr:cNvPr id="23"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24"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Line*Flashnote cover - single*FALSE</a:t>
          </a:r>
        </a:p>
      </cdr:txBody>
    </cdr:sp>
  </cdr:relSizeAnchor>
  <cdr:relSizeAnchor xmlns:cdr="http://schemas.openxmlformats.org/drawingml/2006/chartDrawing">
    <cdr:from>
      <cdr:x>0.00882</cdr:x>
      <cdr:y>0.02165</cdr:y>
    </cdr:from>
    <cdr:to>
      <cdr:x>0.01029</cdr:x>
      <cdr:y>0.02475</cdr:y>
    </cdr:to>
    <cdr:sp macro="" textlink="">
      <cdr:nvSpPr>
        <cdr:cNvPr id="25"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0.00882</cdr:x>
      <cdr:y>0.02165</cdr:y>
    </cdr:from>
    <cdr:to>
      <cdr:x>0.01029</cdr:x>
      <cdr:y>0.02739</cdr:y>
    </cdr:to>
    <cdr:sp macro="" textlink="">
      <cdr:nvSpPr>
        <cdr:cNvPr id="26"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1 column + lines, 1 axis*Medium - single*False</a:t>
          </a:r>
          <a:endParaRPr lang="en-US"/>
        </a:p>
      </cdr:txBody>
    </cdr:sp>
  </cdr:relSizeAnchor>
  <cdr:relSizeAnchor xmlns:cdr="http://schemas.openxmlformats.org/drawingml/2006/chartDrawing">
    <cdr:from>
      <cdr:x>0.00882</cdr:x>
      <cdr:y>0.02165</cdr:y>
    </cdr:from>
    <cdr:to>
      <cdr:x>0.01029</cdr:x>
      <cdr:y>0.02739</cdr:y>
    </cdr:to>
    <cdr:sp macro="" textlink="">
      <cdr:nvSpPr>
        <cdr:cNvPr id="27"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1 column + lines, 1 axis*Medium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28"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1_column_Lines_1_Axis*Large - single*False</a:t>
          </a:r>
        </a:p>
      </cdr:txBody>
    </cdr:sp>
  </cdr:relSizeAnchor>
  <cdr:relSizeAnchor xmlns:cdr="http://schemas.openxmlformats.org/drawingml/2006/chartDrawing">
    <cdr:from>
      <cdr:x>0.00882</cdr:x>
      <cdr:y>0.02165</cdr:y>
    </cdr:from>
    <cdr:to>
      <cdr:x>0.01029</cdr:x>
      <cdr:y>0.02475</cdr:y>
    </cdr:to>
    <cdr:sp macro="" textlink="">
      <cdr:nvSpPr>
        <cdr:cNvPr id="29"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30"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1_column_Lines_1_Axis*Large - single*False</a:t>
          </a:r>
        </a:p>
      </cdr:txBody>
    </cdr:sp>
  </cdr:relSizeAnchor>
  <cdr:relSizeAnchor xmlns:cdr="http://schemas.openxmlformats.org/drawingml/2006/chartDrawing">
    <cdr:from>
      <cdr:x>0.00882</cdr:x>
      <cdr:y>0.02165</cdr:y>
    </cdr:from>
    <cdr:to>
      <cdr:x>0.01029</cdr:x>
      <cdr:y>0.02475</cdr:y>
    </cdr:to>
    <cdr:sp macro="" textlink="">
      <cdr:nvSpPr>
        <cdr:cNvPr id="31"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101376"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1_column_Lines_1_Axis*Large - single*False</a:t>
          </a:r>
        </a:p>
      </cdr:txBody>
    </cdr:sp>
  </cdr:relSizeAnchor>
  <cdr:relSizeAnchor xmlns:cdr="http://schemas.openxmlformats.org/drawingml/2006/chartDrawing">
    <cdr:from>
      <cdr:x>0.00882</cdr:x>
      <cdr:y>0.02165</cdr:y>
    </cdr:from>
    <cdr:to>
      <cdr:x>0.01029</cdr:x>
      <cdr:y>0.02475</cdr:y>
    </cdr:to>
    <cdr:sp macro="" textlink="">
      <cdr:nvSpPr>
        <cdr:cNvPr id="101378"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0.00882</cdr:x>
      <cdr:y>0.02165</cdr:y>
    </cdr:from>
    <cdr:to>
      <cdr:x>0.01029</cdr:x>
      <cdr:y>0.02739</cdr:y>
    </cdr:to>
    <cdr:sp macro="" textlink="">
      <cdr:nvSpPr>
        <cdr:cNvPr id="101379"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Line*Inside Page - Single - Medium*False</a:t>
          </a:r>
          <a:endParaRPr lang="en-US"/>
        </a:p>
      </cdr:txBody>
    </cdr:sp>
  </cdr:relSizeAnchor>
  <cdr:relSizeAnchor xmlns:cdr="http://schemas.openxmlformats.org/drawingml/2006/chartDrawing">
    <cdr:from>
      <cdr:x>0.00882</cdr:x>
      <cdr:y>0.02165</cdr:y>
    </cdr:from>
    <cdr:to>
      <cdr:x>0.01029</cdr:x>
      <cdr:y>0.02739</cdr:y>
    </cdr:to>
    <cdr:sp macro="" textlink="">
      <cdr:nvSpPr>
        <cdr:cNvPr id="101380"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1 column + lines, 1 axis*Medium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101381"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1_column_Lines_1_Axis*Large - single*False</a:t>
          </a:r>
        </a:p>
      </cdr:txBody>
    </cdr:sp>
  </cdr:relSizeAnchor>
  <cdr:relSizeAnchor xmlns:cdr="http://schemas.openxmlformats.org/drawingml/2006/chartDrawing">
    <cdr:from>
      <cdr:x>0.00882</cdr:x>
      <cdr:y>0.02165</cdr:y>
    </cdr:from>
    <cdr:to>
      <cdr:x>0.01029</cdr:x>
      <cdr:y>0.02475</cdr:y>
    </cdr:to>
    <cdr:sp macro="" textlink="">
      <cdr:nvSpPr>
        <cdr:cNvPr id="101382"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0.00882</cdr:x>
      <cdr:y>0.02165</cdr:y>
    </cdr:from>
    <cdr:to>
      <cdr:x>0.01029</cdr:x>
      <cdr:y>0.02739</cdr:y>
    </cdr:to>
    <cdr:sp macro="" textlink="">
      <cdr:nvSpPr>
        <cdr:cNvPr id="101383"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1 column + lines, 1 axis*Medium - single*False</a:t>
          </a:r>
          <a:endParaRPr lang="en-US"/>
        </a:p>
      </cdr:txBody>
    </cdr:sp>
  </cdr:relSizeAnchor>
  <cdr:relSizeAnchor xmlns:cdr="http://schemas.openxmlformats.org/drawingml/2006/chartDrawing">
    <cdr:from>
      <cdr:x>0.00882</cdr:x>
      <cdr:y>0.02165</cdr:y>
    </cdr:from>
    <cdr:to>
      <cdr:x>0.01029</cdr:x>
      <cdr:y>0.02739</cdr:y>
    </cdr:to>
    <cdr:sp macro="" textlink="">
      <cdr:nvSpPr>
        <cdr:cNvPr id="101384"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1 column + lines, 1 axis*Medium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101385"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1_column_Lines_1_Axis*Large - single*False</a:t>
          </a:r>
        </a:p>
      </cdr:txBody>
    </cdr:sp>
  </cdr:relSizeAnchor>
  <cdr:relSizeAnchor xmlns:cdr="http://schemas.openxmlformats.org/drawingml/2006/chartDrawing">
    <cdr:from>
      <cdr:x>0.00882</cdr:x>
      <cdr:y>0.02165</cdr:y>
    </cdr:from>
    <cdr:to>
      <cdr:x>0.01029</cdr:x>
      <cdr:y>0.02475</cdr:y>
    </cdr:to>
    <cdr:sp macro="" textlink="">
      <cdr:nvSpPr>
        <cdr:cNvPr id="101386"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101387"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Line*Flashnote cover - single*FALSE</a:t>
          </a:r>
        </a:p>
      </cdr:txBody>
    </cdr:sp>
  </cdr:relSizeAnchor>
  <cdr:relSizeAnchor xmlns:cdr="http://schemas.openxmlformats.org/drawingml/2006/chartDrawing">
    <cdr:from>
      <cdr:x>0.00882</cdr:x>
      <cdr:y>0.02165</cdr:y>
    </cdr:from>
    <cdr:to>
      <cdr:x>0.01029</cdr:x>
      <cdr:y>0.02475</cdr:y>
    </cdr:to>
    <cdr:sp macro="" textlink="">
      <cdr:nvSpPr>
        <cdr:cNvPr id="101388"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0.00882</cdr:x>
      <cdr:y>0.02165</cdr:y>
    </cdr:from>
    <cdr:to>
      <cdr:x>0.01029</cdr:x>
      <cdr:y>0.02739</cdr:y>
    </cdr:to>
    <cdr:sp macro="" textlink="">
      <cdr:nvSpPr>
        <cdr:cNvPr id="101389"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1 column + lines, 1 axis*Medium - single*False</a:t>
          </a:r>
          <a:endParaRPr lang="en-US"/>
        </a:p>
      </cdr:txBody>
    </cdr:sp>
  </cdr:relSizeAnchor>
  <cdr:relSizeAnchor xmlns:cdr="http://schemas.openxmlformats.org/drawingml/2006/chartDrawing">
    <cdr:from>
      <cdr:x>0.00882</cdr:x>
      <cdr:y>0.02165</cdr:y>
    </cdr:from>
    <cdr:to>
      <cdr:x>0.01029</cdr:x>
      <cdr:y>0.02739</cdr:y>
    </cdr:to>
    <cdr:sp macro="" textlink="">
      <cdr:nvSpPr>
        <cdr:cNvPr id="101390"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1 column + lines, 1 axis*Medium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101391"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1_column_Lines_1_Axis*Large - single*False</a:t>
          </a:r>
        </a:p>
      </cdr:txBody>
    </cdr:sp>
  </cdr:relSizeAnchor>
  <cdr:relSizeAnchor xmlns:cdr="http://schemas.openxmlformats.org/drawingml/2006/chartDrawing">
    <cdr:from>
      <cdr:x>0.00882</cdr:x>
      <cdr:y>0.02165</cdr:y>
    </cdr:from>
    <cdr:to>
      <cdr:x>0.01029</cdr:x>
      <cdr:y>0.02475</cdr:y>
    </cdr:to>
    <cdr:sp macro="" textlink="">
      <cdr:nvSpPr>
        <cdr:cNvPr id="101392"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101393"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1_column_Lines_1_Axis*Large - single*False</a:t>
          </a:r>
        </a:p>
      </cdr:txBody>
    </cdr:sp>
  </cdr:relSizeAnchor>
  <cdr:relSizeAnchor xmlns:cdr="http://schemas.openxmlformats.org/drawingml/2006/chartDrawing">
    <cdr:from>
      <cdr:x>0.00882</cdr:x>
      <cdr:y>0.02165</cdr:y>
    </cdr:from>
    <cdr:to>
      <cdr:x>0.01029</cdr:x>
      <cdr:y>0.02475</cdr:y>
    </cdr:to>
    <cdr:sp macro="" textlink="">
      <cdr:nvSpPr>
        <cdr:cNvPr id="101394"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0.00882</cdr:x>
      <cdr:y>0.02165</cdr:y>
    </cdr:from>
    <cdr:to>
      <cdr:x>0.01029</cdr:x>
      <cdr:y>0.02739</cdr:y>
    </cdr:to>
    <cdr:sp macro="" textlink="">
      <cdr:nvSpPr>
        <cdr:cNvPr id="101395"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0.00882</cdr:x>
      <cdr:y>0.02165</cdr:y>
    </cdr:from>
    <cdr:to>
      <cdr:x>0.01029</cdr:x>
      <cdr:y>0.02739</cdr:y>
    </cdr:to>
    <cdr:sp macro="" textlink="">
      <cdr:nvSpPr>
        <cdr:cNvPr id="101396"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1 column + lines, 1 axis*Medium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101397"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1_column_Lines_1_Axis*Large - single*False</a:t>
          </a:r>
        </a:p>
      </cdr:txBody>
    </cdr:sp>
  </cdr:relSizeAnchor>
  <cdr:relSizeAnchor xmlns:cdr="http://schemas.openxmlformats.org/drawingml/2006/chartDrawing">
    <cdr:from>
      <cdr:x>0.00882</cdr:x>
      <cdr:y>0.02165</cdr:y>
    </cdr:from>
    <cdr:to>
      <cdr:x>0.01029</cdr:x>
      <cdr:y>0.02475</cdr:y>
    </cdr:to>
    <cdr:sp macro="" textlink="">
      <cdr:nvSpPr>
        <cdr:cNvPr id="101398"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0.00882</cdr:x>
      <cdr:y>0.02165</cdr:y>
    </cdr:from>
    <cdr:to>
      <cdr:x>0.01029</cdr:x>
      <cdr:y>0.02739</cdr:y>
    </cdr:to>
    <cdr:sp macro="" textlink="">
      <cdr:nvSpPr>
        <cdr:cNvPr id="101399"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1 column + lines, 1 axis*Medium - single*False</a:t>
          </a:r>
          <a:endParaRPr lang="en-US"/>
        </a:p>
      </cdr:txBody>
    </cdr:sp>
  </cdr:relSizeAnchor>
  <cdr:relSizeAnchor xmlns:cdr="http://schemas.openxmlformats.org/drawingml/2006/chartDrawing">
    <cdr:from>
      <cdr:x>0.00882</cdr:x>
      <cdr:y>0.02165</cdr:y>
    </cdr:from>
    <cdr:to>
      <cdr:x>0.01029</cdr:x>
      <cdr:y>0.02739</cdr:y>
    </cdr:to>
    <cdr:sp macro="" textlink="">
      <cdr:nvSpPr>
        <cdr:cNvPr id="101400"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1 column + lines, 1 axis*Medium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101401"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1_column_Lines_1_Axis*Large - single*False</a:t>
          </a:r>
        </a:p>
      </cdr:txBody>
    </cdr:sp>
  </cdr:relSizeAnchor>
  <cdr:relSizeAnchor xmlns:cdr="http://schemas.openxmlformats.org/drawingml/2006/chartDrawing">
    <cdr:from>
      <cdr:x>0.00882</cdr:x>
      <cdr:y>0.02165</cdr:y>
    </cdr:from>
    <cdr:to>
      <cdr:x>0.01029</cdr:x>
      <cdr:y>0.02475</cdr:y>
    </cdr:to>
    <cdr:sp macro="" textlink="">
      <cdr:nvSpPr>
        <cdr:cNvPr id="101402"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101403"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Line*Flashnote cover - single*FALSE</a:t>
          </a:r>
        </a:p>
      </cdr:txBody>
    </cdr:sp>
  </cdr:relSizeAnchor>
  <cdr:relSizeAnchor xmlns:cdr="http://schemas.openxmlformats.org/drawingml/2006/chartDrawing">
    <cdr:from>
      <cdr:x>0.00882</cdr:x>
      <cdr:y>0.02165</cdr:y>
    </cdr:from>
    <cdr:to>
      <cdr:x>0.01029</cdr:x>
      <cdr:y>0.02475</cdr:y>
    </cdr:to>
    <cdr:sp macro="" textlink="">
      <cdr:nvSpPr>
        <cdr:cNvPr id="101404"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0.00882</cdr:x>
      <cdr:y>0.02165</cdr:y>
    </cdr:from>
    <cdr:to>
      <cdr:x>0.01029</cdr:x>
      <cdr:y>0.02739</cdr:y>
    </cdr:to>
    <cdr:sp macro="" textlink="">
      <cdr:nvSpPr>
        <cdr:cNvPr id="101405"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1 column + lines, 1 axis*Medium - single*False</a:t>
          </a:r>
          <a:endParaRPr lang="en-US"/>
        </a:p>
      </cdr:txBody>
    </cdr:sp>
  </cdr:relSizeAnchor>
  <cdr:relSizeAnchor xmlns:cdr="http://schemas.openxmlformats.org/drawingml/2006/chartDrawing">
    <cdr:from>
      <cdr:x>0.00882</cdr:x>
      <cdr:y>0.02165</cdr:y>
    </cdr:from>
    <cdr:to>
      <cdr:x>0.01029</cdr:x>
      <cdr:y>0.02739</cdr:y>
    </cdr:to>
    <cdr:sp macro="" textlink="">
      <cdr:nvSpPr>
        <cdr:cNvPr id="101406" name="DAS_BX_CHINFO" hidden="1"/>
        <cdr:cNvSpPr txBox="1">
          <a:spLocks xmlns:a="http://schemas.openxmlformats.org/drawingml/2006/main" noChangeArrowheads="1"/>
        </cdr:cNvSpPr>
      </cdr:nvSpPr>
      <cdr:spPr bwMode="auto">
        <a:xfrm xmlns:a="http://schemas.openxmlformats.org/drawingml/2006/main">
          <a:off x="50800" y="50800"/>
          <a:ext cx="7958" cy="126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1 column + lines, 1 axis*Medium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101407"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1_column_Lines_1_Axis*Large - single*False</a:t>
          </a:r>
        </a:p>
      </cdr:txBody>
    </cdr:sp>
  </cdr:relSizeAnchor>
  <cdr:relSizeAnchor xmlns:cdr="http://schemas.openxmlformats.org/drawingml/2006/chartDrawing">
    <cdr:from>
      <cdr:x>0.00882</cdr:x>
      <cdr:y>0.02165</cdr:y>
    </cdr:from>
    <cdr:to>
      <cdr:x>0.01029</cdr:x>
      <cdr:y>0.02475</cdr:y>
    </cdr:to>
    <cdr:sp macro="" textlink="">
      <cdr:nvSpPr>
        <cdr:cNvPr id="124928"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124930"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1_column_Lines_1_Axis*Large - single*False</a:t>
          </a:r>
        </a:p>
      </cdr:txBody>
    </cdr:sp>
  </cdr:relSizeAnchor>
  <cdr:relSizeAnchor xmlns:cdr="http://schemas.openxmlformats.org/drawingml/2006/chartDrawing">
    <cdr:from>
      <cdr:x>0.00882</cdr:x>
      <cdr:y>0.02165</cdr:y>
    </cdr:from>
    <cdr:to>
      <cdr:x>0.01029</cdr:x>
      <cdr:y>0.02475</cdr:y>
    </cdr:to>
    <cdr:sp macro="" textlink="">
      <cdr:nvSpPr>
        <cdr:cNvPr id="124931"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dr:relSizeAnchor xmlns:cdr="http://schemas.openxmlformats.org/drawingml/2006/chartDrawing">
    <cdr:from>
      <cdr:x>0.01974</cdr:x>
      <cdr:y>0.02767</cdr:y>
    </cdr:from>
    <cdr:to>
      <cdr:x>0.02467</cdr:x>
      <cdr:y>0.03459</cdr:y>
    </cdr:to>
    <cdr:sp macro="" textlink="">
      <cdr:nvSpPr>
        <cdr:cNvPr id="124932" name="DAS_BX_CHINFO" hidden="1"/>
        <cdr:cNvSpPr txBox="1"/>
      </cdr:nvSpPr>
      <cdr:spPr>
        <a:xfrm xmlns:a="http://schemas.openxmlformats.org/drawingml/2006/main">
          <a:off x="50800" y="50800"/>
          <a:ext cx="12700" cy="127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1100"/>
            <a:t>1_column_Lines_1_Axis*Large - single*False</a:t>
          </a:r>
        </a:p>
      </cdr:txBody>
    </cdr:sp>
  </cdr:relSizeAnchor>
  <cdr:relSizeAnchor xmlns:cdr="http://schemas.openxmlformats.org/drawingml/2006/chartDrawing">
    <cdr:from>
      <cdr:x>0.00882</cdr:x>
      <cdr:y>0.02165</cdr:y>
    </cdr:from>
    <cdr:to>
      <cdr:x>0.01029</cdr:x>
      <cdr:y>0.02475</cdr:y>
    </cdr:to>
    <cdr:sp macro="" textlink="">
      <cdr:nvSpPr>
        <cdr:cNvPr id="124933" name="DAS_BX_CHINFO" hidden="1"/>
        <cdr:cNvSpPr txBox="1">
          <a:spLocks xmlns:a="http://schemas.openxmlformats.org/drawingml/2006/main" noChangeArrowheads="1"/>
        </cdr:cNvSpPr>
      </cdr:nvSpPr>
      <cdr:spPr bwMode="auto">
        <a:xfrm xmlns:a="http://schemas.openxmlformats.org/drawingml/2006/main">
          <a:off x="50800" y="50800"/>
          <a:ext cx="7958" cy="68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600" b="0" i="0" u="none" strike="noStrike" baseline="0">
              <a:solidFill>
                <a:srgbClr val="000000"/>
              </a:solidFill>
              <a:latin typeface="Arial"/>
              <a:cs typeface="Arial"/>
            </a:rPr>
            <a:t>Line*Medium - single*False</a:t>
          </a:r>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5156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 y="0"/>
            <a:ext cx="2944439" cy="49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519" tIns="0" rIns="19519" bIns="0" numCol="1" anchor="t" anchorCtr="0" compatLnSpc="1">
            <a:prstTxWarp prst="textNoShape">
              <a:avLst/>
            </a:prstTxWarp>
          </a:bodyPr>
          <a:lstStyle>
            <a:lvl1pPr algn="l" defTabSz="936973">
              <a:spcBef>
                <a:spcPct val="0"/>
              </a:spcBef>
              <a:defRPr sz="1000" i="1">
                <a:latin typeface="Times New Roman" pitchFamily="18" charset="0"/>
              </a:defRPr>
            </a:lvl1pPr>
          </a:lstStyle>
          <a:p>
            <a:endParaRPr lang="en-US" altLang="en-US" dirty="0"/>
          </a:p>
        </p:txBody>
      </p:sp>
      <p:sp>
        <p:nvSpPr>
          <p:cNvPr id="2051" name="Rectangle 3"/>
          <p:cNvSpPr>
            <a:spLocks noGrp="1" noChangeArrowheads="1"/>
          </p:cNvSpPr>
          <p:nvPr>
            <p:ph type="dt" idx="1"/>
          </p:nvPr>
        </p:nvSpPr>
        <p:spPr bwMode="auto">
          <a:xfrm>
            <a:off x="3853238" y="0"/>
            <a:ext cx="2944439" cy="49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519" tIns="0" rIns="19519" bIns="0" numCol="1" anchor="t" anchorCtr="0" compatLnSpc="1">
            <a:prstTxWarp prst="textNoShape">
              <a:avLst/>
            </a:prstTxWarp>
          </a:bodyPr>
          <a:lstStyle>
            <a:lvl1pPr algn="r" defTabSz="936973">
              <a:spcBef>
                <a:spcPct val="0"/>
              </a:spcBef>
              <a:defRPr sz="1000" i="1">
                <a:latin typeface="Times New Roman" pitchFamily="18" charset="0"/>
              </a:defRPr>
            </a:lvl1pPr>
          </a:lstStyle>
          <a:p>
            <a:endParaRPr lang="en-US" altLang="en-US" dirty="0"/>
          </a:p>
        </p:txBody>
      </p:sp>
      <p:sp>
        <p:nvSpPr>
          <p:cNvPr id="2052" name="Rectangle 4"/>
          <p:cNvSpPr>
            <a:spLocks noGrp="1" noRot="1" noChangeAspect="1" noChangeArrowheads="1" noTextEdit="1"/>
          </p:cNvSpPr>
          <p:nvPr>
            <p:ph type="sldImg" idx="2"/>
          </p:nvPr>
        </p:nvSpPr>
        <p:spPr bwMode="auto">
          <a:xfrm>
            <a:off x="101600" y="750888"/>
            <a:ext cx="6594475" cy="3709987"/>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05615" y="4715231"/>
            <a:ext cx="4986446" cy="4467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41" tIns="47171" rIns="94341" bIns="47171"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4" name="Rectangle 6"/>
          <p:cNvSpPr>
            <a:spLocks noGrp="1" noChangeArrowheads="1"/>
          </p:cNvSpPr>
          <p:nvPr>
            <p:ph type="ftr" sz="quarter" idx="4"/>
          </p:nvPr>
        </p:nvSpPr>
        <p:spPr bwMode="auto">
          <a:xfrm>
            <a:off x="1" y="9432053"/>
            <a:ext cx="2944439" cy="49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519" tIns="0" rIns="19519" bIns="0" numCol="1" anchor="b" anchorCtr="0" compatLnSpc="1">
            <a:prstTxWarp prst="textNoShape">
              <a:avLst/>
            </a:prstTxWarp>
          </a:bodyPr>
          <a:lstStyle>
            <a:lvl1pPr algn="l" defTabSz="936973">
              <a:spcBef>
                <a:spcPct val="0"/>
              </a:spcBef>
              <a:defRPr sz="1000" i="1">
                <a:latin typeface="Times New Roman" pitchFamily="18" charset="0"/>
              </a:defRPr>
            </a:lvl1pPr>
          </a:lstStyle>
          <a:p>
            <a:endParaRPr lang="en-US" altLang="en-US" dirty="0"/>
          </a:p>
        </p:txBody>
      </p:sp>
      <p:sp>
        <p:nvSpPr>
          <p:cNvPr id="2055" name="Rectangle 7"/>
          <p:cNvSpPr>
            <a:spLocks noGrp="1" noChangeArrowheads="1"/>
          </p:cNvSpPr>
          <p:nvPr>
            <p:ph type="sldNum" sz="quarter" idx="5"/>
          </p:nvPr>
        </p:nvSpPr>
        <p:spPr bwMode="auto">
          <a:xfrm>
            <a:off x="3853238" y="9432053"/>
            <a:ext cx="2944439" cy="49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519" tIns="0" rIns="19519" bIns="0" numCol="1" anchor="b" anchorCtr="0" compatLnSpc="1">
            <a:prstTxWarp prst="textNoShape">
              <a:avLst/>
            </a:prstTxWarp>
          </a:bodyPr>
          <a:lstStyle>
            <a:lvl1pPr algn="r" defTabSz="936973">
              <a:spcBef>
                <a:spcPct val="0"/>
              </a:spcBef>
              <a:defRPr sz="1000" i="1">
                <a:latin typeface="Times New Roman" pitchFamily="18" charset="0"/>
              </a:defRPr>
            </a:lvl1pPr>
          </a:lstStyle>
          <a:p>
            <a:fld id="{575B326D-2686-4937-81D6-9E269C8422AF}" type="slidenum">
              <a:rPr lang="en-US" altLang="en-US"/>
              <a:pPr/>
              <a:t>‹#›</a:t>
            </a:fld>
            <a:endParaRPr lang="en-US" altLang="en-US" dirty="0"/>
          </a:p>
        </p:txBody>
      </p:sp>
    </p:spTree>
    <p:extLst>
      <p:ext uri="{BB962C8B-B14F-4D97-AF65-F5344CB8AC3E}">
        <p14:creationId xmlns:p14="http://schemas.microsoft.com/office/powerpoint/2010/main" val="9363401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 y="750888"/>
            <a:ext cx="6594475" cy="37099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5B326D-2686-4937-81D6-9E269C8422AF}" type="slidenum">
              <a:rPr lang="en-US" altLang="en-US" smtClean="0"/>
              <a:pPr/>
              <a:t>1</a:t>
            </a:fld>
            <a:endParaRPr lang="en-US" altLang="en-US" dirty="0"/>
          </a:p>
        </p:txBody>
      </p:sp>
    </p:spTree>
    <p:extLst>
      <p:ext uri="{BB962C8B-B14F-4D97-AF65-F5344CB8AC3E}">
        <p14:creationId xmlns:p14="http://schemas.microsoft.com/office/powerpoint/2010/main" val="3274404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6688" y="514350"/>
            <a:ext cx="4514850" cy="2540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5B326D-2686-4937-81D6-9E269C8422AF}" type="slidenum">
              <a:rPr lang="en-US" altLang="en-US" smtClean="0"/>
              <a:pPr/>
              <a:t>33</a:t>
            </a:fld>
            <a:endParaRPr lang="en-US" altLang="en-US" dirty="0"/>
          </a:p>
        </p:txBody>
      </p:sp>
    </p:spTree>
    <p:extLst>
      <p:ext uri="{BB962C8B-B14F-4D97-AF65-F5344CB8AC3E}">
        <p14:creationId xmlns:p14="http://schemas.microsoft.com/office/powerpoint/2010/main" val="2477293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6688" y="514350"/>
            <a:ext cx="4514850" cy="2540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5B326D-2686-4937-81D6-9E269C8422AF}" type="slidenum">
              <a:rPr lang="en-US" altLang="en-US" smtClean="0"/>
              <a:pPr/>
              <a:t>34</a:t>
            </a:fld>
            <a:endParaRPr lang="en-US" altLang="en-US" dirty="0"/>
          </a:p>
        </p:txBody>
      </p:sp>
    </p:spTree>
    <p:extLst>
      <p:ext uri="{BB962C8B-B14F-4D97-AF65-F5344CB8AC3E}">
        <p14:creationId xmlns:p14="http://schemas.microsoft.com/office/powerpoint/2010/main" val="281704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6688" y="514350"/>
            <a:ext cx="4514850" cy="2540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5B326D-2686-4937-81D6-9E269C8422AF}" type="slidenum">
              <a:rPr lang="en-US" altLang="en-US" smtClean="0"/>
              <a:pPr/>
              <a:t>35</a:t>
            </a:fld>
            <a:endParaRPr lang="en-US" altLang="en-US" dirty="0"/>
          </a:p>
        </p:txBody>
      </p:sp>
    </p:spTree>
    <p:extLst>
      <p:ext uri="{BB962C8B-B14F-4D97-AF65-F5344CB8AC3E}">
        <p14:creationId xmlns:p14="http://schemas.microsoft.com/office/powerpoint/2010/main" val="3794984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3" y="509588"/>
            <a:ext cx="4530725" cy="2549525"/>
          </a:xfrm>
        </p:spPr>
      </p:sp>
      <p:sp>
        <p:nvSpPr>
          <p:cNvPr id="3" name="Notes Placeholder 2"/>
          <p:cNvSpPr>
            <a:spLocks noGrp="1"/>
          </p:cNvSpPr>
          <p:nvPr>
            <p:ph type="body" idx="1"/>
          </p:nvPr>
        </p:nvSpPr>
        <p:spPr/>
        <p:txBody>
          <a:bodyPr/>
          <a:lstStyle/>
          <a:p>
            <a:pPr eaLnBrk="1" hangingPunct="1"/>
            <a:endParaRPr lang="en-GB" dirty="0" smtClean="0"/>
          </a:p>
        </p:txBody>
      </p:sp>
      <p:sp>
        <p:nvSpPr>
          <p:cNvPr id="4" name="Slide Number Placeholder 3"/>
          <p:cNvSpPr>
            <a:spLocks noGrp="1"/>
          </p:cNvSpPr>
          <p:nvPr>
            <p:ph type="sldNum" sz="quarter" idx="10"/>
          </p:nvPr>
        </p:nvSpPr>
        <p:spPr/>
        <p:txBody>
          <a:bodyPr/>
          <a:lstStyle/>
          <a:p>
            <a:fld id="{D8DA016D-2AC4-914C-8F1B-4525D37E0A46}"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3028638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6688" y="514350"/>
            <a:ext cx="4514850" cy="2540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5B326D-2686-4937-81D6-9E269C8422AF}" type="slidenum">
              <a:rPr lang="en-US" altLang="en-US" smtClean="0"/>
              <a:pPr/>
              <a:t>13</a:t>
            </a:fld>
            <a:endParaRPr lang="en-US" altLang="en-US" dirty="0"/>
          </a:p>
        </p:txBody>
      </p:sp>
    </p:spTree>
    <p:extLst>
      <p:ext uri="{BB962C8B-B14F-4D97-AF65-F5344CB8AC3E}">
        <p14:creationId xmlns:p14="http://schemas.microsoft.com/office/powerpoint/2010/main" val="2353865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6688" y="514350"/>
            <a:ext cx="4514850" cy="2540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5B326D-2686-4937-81D6-9E269C8422AF}" type="slidenum">
              <a:rPr lang="en-US" altLang="en-US" smtClean="0"/>
              <a:pPr/>
              <a:t>14</a:t>
            </a:fld>
            <a:endParaRPr lang="en-US" altLang="en-US" dirty="0"/>
          </a:p>
        </p:txBody>
      </p:sp>
    </p:spTree>
    <p:extLst>
      <p:ext uri="{BB962C8B-B14F-4D97-AF65-F5344CB8AC3E}">
        <p14:creationId xmlns:p14="http://schemas.microsoft.com/office/powerpoint/2010/main" val="905152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6688" y="514350"/>
            <a:ext cx="4514850" cy="2540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5B326D-2686-4937-81D6-9E269C8422AF}" type="slidenum">
              <a:rPr lang="en-US" altLang="en-US" smtClean="0"/>
              <a:pPr/>
              <a:t>15</a:t>
            </a:fld>
            <a:endParaRPr lang="en-US" altLang="en-US" dirty="0"/>
          </a:p>
        </p:txBody>
      </p:sp>
    </p:spTree>
    <p:extLst>
      <p:ext uri="{BB962C8B-B14F-4D97-AF65-F5344CB8AC3E}">
        <p14:creationId xmlns:p14="http://schemas.microsoft.com/office/powerpoint/2010/main" val="643435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6688" y="514350"/>
            <a:ext cx="4514850" cy="2540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5B326D-2686-4937-81D6-9E269C8422AF}" type="slidenum">
              <a:rPr lang="en-US" altLang="en-US" smtClean="0"/>
              <a:pPr/>
              <a:t>16</a:t>
            </a:fld>
            <a:endParaRPr lang="en-US" altLang="en-US" dirty="0"/>
          </a:p>
        </p:txBody>
      </p:sp>
    </p:spTree>
    <p:extLst>
      <p:ext uri="{BB962C8B-B14F-4D97-AF65-F5344CB8AC3E}">
        <p14:creationId xmlns:p14="http://schemas.microsoft.com/office/powerpoint/2010/main" val="782979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6688" y="514350"/>
            <a:ext cx="4514850" cy="2540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5B326D-2686-4937-81D6-9E269C8422AF}" type="slidenum">
              <a:rPr lang="en-US" altLang="en-US" smtClean="0"/>
              <a:pPr/>
              <a:t>17</a:t>
            </a:fld>
            <a:endParaRPr lang="en-US" altLang="en-US" dirty="0"/>
          </a:p>
        </p:txBody>
      </p:sp>
    </p:spTree>
    <p:extLst>
      <p:ext uri="{BB962C8B-B14F-4D97-AF65-F5344CB8AC3E}">
        <p14:creationId xmlns:p14="http://schemas.microsoft.com/office/powerpoint/2010/main" val="926187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6688" y="514350"/>
            <a:ext cx="4514850" cy="2540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5B326D-2686-4937-81D6-9E269C8422AF}" type="slidenum">
              <a:rPr lang="en-US" altLang="en-US" smtClean="0"/>
              <a:pPr/>
              <a:t>18</a:t>
            </a:fld>
            <a:endParaRPr lang="en-US" altLang="en-US" dirty="0"/>
          </a:p>
        </p:txBody>
      </p:sp>
    </p:spTree>
    <p:extLst>
      <p:ext uri="{BB962C8B-B14F-4D97-AF65-F5344CB8AC3E}">
        <p14:creationId xmlns:p14="http://schemas.microsoft.com/office/powerpoint/2010/main" val="34037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6688" y="514350"/>
            <a:ext cx="4514850" cy="2540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5B326D-2686-4937-81D6-9E269C8422AF}" type="slidenum">
              <a:rPr lang="en-US" altLang="en-US" smtClean="0"/>
              <a:pPr/>
              <a:t>29</a:t>
            </a:fld>
            <a:endParaRPr lang="en-US" altLang="en-US" dirty="0"/>
          </a:p>
        </p:txBody>
      </p:sp>
    </p:spTree>
    <p:extLst>
      <p:ext uri="{BB962C8B-B14F-4D97-AF65-F5344CB8AC3E}">
        <p14:creationId xmlns:p14="http://schemas.microsoft.com/office/powerpoint/2010/main" val="238664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6688" y="514350"/>
            <a:ext cx="4514850" cy="2540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5B326D-2686-4937-81D6-9E269C8422AF}" type="slidenum">
              <a:rPr lang="en-US" altLang="en-US" smtClean="0"/>
              <a:pPr/>
              <a:t>30</a:t>
            </a:fld>
            <a:endParaRPr lang="en-US" altLang="en-US" dirty="0"/>
          </a:p>
        </p:txBody>
      </p:sp>
    </p:spTree>
    <p:extLst>
      <p:ext uri="{BB962C8B-B14F-4D97-AF65-F5344CB8AC3E}">
        <p14:creationId xmlns:p14="http://schemas.microsoft.com/office/powerpoint/2010/main" val="20606177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9" name="Country Disclaimer"/>
          <p:cNvSpPr txBox="1">
            <a:spLocks/>
          </p:cNvSpPr>
          <p:nvPr userDrawn="1"/>
        </p:nvSpPr>
        <p:spPr>
          <a:xfrm>
            <a:off x="1" y="6523201"/>
            <a:ext cx="12183747" cy="331170"/>
          </a:xfrm>
          <a:prstGeom prst="rect">
            <a:avLst/>
          </a:prstGeom>
          <a:solidFill>
            <a:sysClr val="windowText" lastClr="000000">
              <a:lumMod val="85000"/>
              <a:lumOff val="15000"/>
              <a:alpha val="80000"/>
            </a:sysClr>
          </a:solidFill>
          <a:ln>
            <a:noFill/>
          </a:ln>
        </p:spPr>
        <p:txBody>
          <a:bodyPr bIns="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685663" rtl="0" eaLnBrk="1" fontAlgn="t" latinLnBrk="0" hangingPunct="1">
              <a:lnSpc>
                <a:spcPct val="154000"/>
              </a:lnSpc>
              <a:spcBef>
                <a:spcPts val="0"/>
              </a:spcBef>
              <a:spcAft>
                <a:spcPts val="0"/>
              </a:spcAft>
              <a:buClrTx/>
              <a:buSzTx/>
              <a:buFont typeface="Arial" panose="020B0604020202020204" pitchFamily="34" charset="0"/>
              <a:buNone/>
              <a:tabLst/>
              <a:defRPr/>
            </a:pPr>
            <a:endParaRPr kumimoji="0" lang="en-GB" sz="728" b="1" i="0" u="none" strike="noStrike" kern="1200" cap="none" spc="0" normalizeH="0" baseline="0" noProof="0" dirty="0">
              <a:ln>
                <a:noFill/>
              </a:ln>
              <a:solidFill>
                <a:prstClr val="white"/>
              </a:solidFill>
              <a:effectLst/>
              <a:uLnTx/>
              <a:uFillTx/>
              <a:latin typeface="Arial" charset="0"/>
              <a:ea typeface="Arial" charset="0"/>
              <a:cs typeface="Arial" charset="0"/>
            </a:endParaRPr>
          </a:p>
        </p:txBody>
      </p:sp>
      <p:pic>
        <p:nvPicPr>
          <p:cNvPr id="3" name="Background Image"/>
          <p:cNvPicPr>
            <a:picLocks noChangeAspect="1"/>
          </p:cNvPicPr>
          <p:nvPr userDrawn="1"/>
        </p:nvPicPr>
        <p:blipFill rotWithShape="1">
          <a:blip r:embed="rId2">
            <a:extLst>
              <a:ext uri="{28A0092B-C50C-407E-A947-70E740481C1C}">
                <a14:useLocalDpi xmlns:a14="http://schemas.microsoft.com/office/drawing/2010/main" val="0"/>
              </a:ext>
            </a:extLst>
          </a:blip>
          <a:srcRect l="578" b="763"/>
          <a:stretch/>
        </p:blipFill>
        <p:spPr>
          <a:xfrm>
            <a:off x="-14177" y="0"/>
            <a:ext cx="12197632" cy="6850058"/>
          </a:xfrm>
          <a:prstGeom prst="rect">
            <a:avLst/>
          </a:prstGeom>
        </p:spPr>
      </p:pic>
      <p:sp>
        <p:nvSpPr>
          <p:cNvPr id="2" name="Footer Placeholder 1"/>
          <p:cNvSpPr>
            <a:spLocks noGrp="1"/>
          </p:cNvSpPr>
          <p:nvPr>
            <p:ph type="ftr" sz="quarter" idx="14"/>
          </p:nvPr>
        </p:nvSpPr>
        <p:spPr>
          <a:xfrm>
            <a:off x="4164879" y="6356354"/>
            <a:ext cx="3860303" cy="364479"/>
          </a:xfrm>
        </p:spPr>
        <p:txBody>
          <a:bodyPr/>
          <a:lstStyle/>
          <a:p>
            <a:endParaRPr lang="en-GB" dirty="0"/>
          </a:p>
        </p:txBody>
      </p:sp>
      <p:sp>
        <p:nvSpPr>
          <p:cNvPr id="68" name="Rectangle 67"/>
          <p:cNvSpPr/>
          <p:nvPr userDrawn="1"/>
        </p:nvSpPr>
        <p:spPr>
          <a:xfrm>
            <a:off x="-1" y="3994971"/>
            <a:ext cx="10073177" cy="1078089"/>
          </a:xfrm>
          <a:prstGeom prst="rect">
            <a:avLst/>
          </a:prstGeom>
          <a:solidFill>
            <a:srgbClr val="DB0011"/>
          </a:solidFill>
          <a:ln w="6350" cap="flat" cmpd="sng" algn="ctr">
            <a:noFill/>
            <a:prstDash val="solid"/>
            <a:miter lim="800000"/>
          </a:ln>
          <a:effectLst/>
        </p:spPr>
        <p:txBody>
          <a:bodyPr rtlCol="0"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smtClean="0">
              <a:ln>
                <a:noFill/>
              </a:ln>
              <a:solidFill>
                <a:srgbClr val="FF0000"/>
              </a:solidFill>
              <a:effectLst/>
              <a:uLnTx/>
              <a:uFillTx/>
              <a:latin typeface="Calibri" panose="020F0502020204030204"/>
              <a:ea typeface="+mn-ea"/>
              <a:cs typeface="+mn-cs"/>
            </a:endParaRPr>
          </a:p>
        </p:txBody>
      </p:sp>
      <p:sp>
        <p:nvSpPr>
          <p:cNvPr id="69" name="Rectangle 68"/>
          <p:cNvSpPr/>
          <p:nvPr userDrawn="1"/>
        </p:nvSpPr>
        <p:spPr>
          <a:xfrm>
            <a:off x="10069070" y="3994971"/>
            <a:ext cx="2136671" cy="1078089"/>
          </a:xfrm>
          <a:prstGeom prst="rect">
            <a:avLst/>
          </a:prstGeom>
          <a:solidFill>
            <a:sysClr val="windowText" lastClr="000000">
              <a:lumMod val="85000"/>
              <a:lumOff val="15000"/>
            </a:sysClr>
          </a:solidFill>
          <a:ln w="6350" cap="flat" cmpd="sng" algn="ctr">
            <a:noFill/>
            <a:prstDash val="solid"/>
            <a:miter lim="800000"/>
          </a:ln>
          <a:effectLst/>
        </p:spPr>
        <p:txBody>
          <a:bodyPr rtlCol="0" anchor="ctr"/>
          <a:lstStyle/>
          <a:p>
            <a:pPr marL="0" marR="0" lvl="0" indent="0" defTabSz="685663"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smtClean="0">
                <a:ln>
                  <a:noFill/>
                </a:ln>
                <a:solidFill>
                  <a:prstClr val="white"/>
                </a:solidFill>
                <a:effectLst/>
                <a:uLnTx/>
                <a:uFillTx/>
                <a:latin typeface="Calibri" panose="020F0502020204030204"/>
                <a:ea typeface="+mn-ea"/>
                <a:cs typeface="+mn-cs"/>
              </a:rPr>
              <a:t> </a:t>
            </a:r>
          </a:p>
        </p:txBody>
      </p:sp>
      <p:sp>
        <p:nvSpPr>
          <p:cNvPr id="70" name="Rectangle 69">
            <a:extLst>
              <a:ext uri="{FF2B5EF4-FFF2-40B4-BE49-F238E27FC236}">
                <a16:creationId xmlns="" xmlns:a16="http://schemas.microsoft.com/office/drawing/2014/main" id="{410F8E30-D68C-BE45-BC66-F0DBBF692450}"/>
              </a:ext>
            </a:extLst>
          </p:cNvPr>
          <p:cNvSpPr/>
          <p:nvPr userDrawn="1"/>
        </p:nvSpPr>
        <p:spPr>
          <a:xfrm>
            <a:off x="-1" y="5074885"/>
            <a:ext cx="10073177" cy="1437451"/>
          </a:xfrm>
          <a:prstGeom prst="rect">
            <a:avLst/>
          </a:prstGeom>
          <a:solidFill>
            <a:sysClr val="window" lastClr="FFFFFF"/>
          </a:solidFill>
          <a:ln w="6350" cap="flat" cmpd="sng" algn="ctr">
            <a:noFill/>
            <a:prstDash val="solid"/>
            <a:miter lim="800000"/>
          </a:ln>
          <a:effectLst/>
        </p:spPr>
        <p:txBody>
          <a:bodyPr rtlCol="0"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smtClean="0">
              <a:ln>
                <a:noFill/>
              </a:ln>
              <a:solidFill>
                <a:srgbClr val="FF0000"/>
              </a:solidFill>
              <a:effectLst/>
              <a:uLnTx/>
              <a:uFillTx/>
              <a:latin typeface="Calibri" panose="020F0502020204030204"/>
              <a:ea typeface="+mn-ea"/>
              <a:cs typeface="+mn-cs"/>
            </a:endParaRPr>
          </a:p>
        </p:txBody>
      </p:sp>
      <p:sp>
        <p:nvSpPr>
          <p:cNvPr id="71" name="Rectangle 70">
            <a:extLst>
              <a:ext uri="{FF2B5EF4-FFF2-40B4-BE49-F238E27FC236}">
                <a16:creationId xmlns="" xmlns:a16="http://schemas.microsoft.com/office/drawing/2014/main" id="{D788E14A-4E92-5446-A4E4-9F2ED4291B8C}"/>
              </a:ext>
            </a:extLst>
          </p:cNvPr>
          <p:cNvSpPr/>
          <p:nvPr userDrawn="1"/>
        </p:nvSpPr>
        <p:spPr>
          <a:xfrm>
            <a:off x="10069070" y="5074885"/>
            <a:ext cx="2136671" cy="1437451"/>
          </a:xfrm>
          <a:prstGeom prst="rect">
            <a:avLst/>
          </a:prstGeom>
          <a:solidFill>
            <a:sysClr val="windowText" lastClr="000000">
              <a:lumMod val="50000"/>
              <a:lumOff val="50000"/>
            </a:sysClr>
          </a:solidFill>
          <a:ln w="6350" cap="flat" cmpd="sng" algn="ctr">
            <a:noFill/>
            <a:prstDash val="solid"/>
            <a:miter lim="800000"/>
          </a:ln>
          <a:effectLst/>
        </p:spPr>
        <p:txBody>
          <a:bodyPr rtlCol="0" anchor="ctr"/>
          <a:lstStyle/>
          <a:p>
            <a:pPr marL="0" marR="0" lvl="0" indent="0" defTabSz="685663"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smtClean="0">
                <a:ln>
                  <a:noFill/>
                </a:ln>
                <a:solidFill>
                  <a:prstClr val="white"/>
                </a:solidFill>
                <a:effectLst/>
                <a:uLnTx/>
                <a:uFillTx/>
                <a:latin typeface="Calibri" panose="020F0502020204030204"/>
                <a:ea typeface="+mn-ea"/>
                <a:cs typeface="+mn-cs"/>
              </a:rPr>
              <a:t> </a:t>
            </a:r>
          </a:p>
        </p:txBody>
      </p:sp>
      <p:pic>
        <p:nvPicPr>
          <p:cNvPr id="74" name="Front Pag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953" y="5089711"/>
            <a:ext cx="2683836" cy="758150"/>
          </a:xfrm>
          <a:prstGeom prst="rect">
            <a:avLst/>
          </a:prstGeom>
        </p:spPr>
      </p:pic>
      <p:sp>
        <p:nvSpPr>
          <p:cNvPr id="8" name="Title"/>
          <p:cNvSpPr>
            <a:spLocks noGrp="1"/>
          </p:cNvSpPr>
          <p:nvPr>
            <p:ph type="body" sz="quarter" idx="15" hasCustomPrompt="1"/>
          </p:nvPr>
        </p:nvSpPr>
        <p:spPr>
          <a:xfrm>
            <a:off x="323781" y="4133884"/>
            <a:ext cx="9410688" cy="494824"/>
          </a:xfrm>
        </p:spPr>
        <p:txBody>
          <a:bodyPr lIns="0">
            <a:normAutofit/>
          </a:bodyPr>
          <a:lstStyle>
            <a:lvl1pPr marL="0" indent="0">
              <a:lnSpc>
                <a:spcPct val="80000"/>
              </a:lnSpc>
              <a:buFontTx/>
              <a:buNone/>
              <a:defRPr lang="en-US" sz="2774" b="1" kern="1200" dirty="0" smtClean="0">
                <a:solidFill>
                  <a:prstClr val="white"/>
                </a:solidFill>
                <a:latin typeface="Arial"/>
                <a:ea typeface="+mn-ea"/>
                <a:cs typeface="Arial"/>
              </a:defRPr>
            </a:lvl1pPr>
            <a:lvl2pPr marL="172606" indent="0">
              <a:buFontTx/>
              <a:buNone/>
              <a:defRPr lang="en-US" sz="2774" b="1" kern="1200" dirty="0" smtClean="0">
                <a:solidFill>
                  <a:prstClr val="white"/>
                </a:solidFill>
                <a:latin typeface="Arial"/>
                <a:ea typeface="+mn-ea"/>
                <a:cs typeface="Arial"/>
              </a:defRPr>
            </a:lvl2pPr>
            <a:lvl3pPr marL="340451" indent="0">
              <a:buFontTx/>
              <a:buNone/>
              <a:defRPr lang="en-US" sz="2774" b="1" kern="1200" dirty="0" smtClean="0">
                <a:solidFill>
                  <a:prstClr val="white"/>
                </a:solidFill>
                <a:latin typeface="Arial"/>
                <a:ea typeface="+mn-ea"/>
                <a:cs typeface="Arial"/>
              </a:defRPr>
            </a:lvl3pPr>
            <a:lvl4pPr marL="514247" indent="0">
              <a:buFontTx/>
              <a:buNone/>
              <a:defRPr lang="en-US" sz="2774" b="1" kern="1200" dirty="0" smtClean="0">
                <a:solidFill>
                  <a:prstClr val="white"/>
                </a:solidFill>
                <a:latin typeface="Arial"/>
                <a:ea typeface="+mn-ea"/>
                <a:cs typeface="Arial"/>
              </a:defRPr>
            </a:lvl4pPr>
            <a:lvl5pPr marL="685663" indent="0">
              <a:buFontTx/>
              <a:buNone/>
              <a:defRPr lang="en-GB" sz="2774" b="1" kern="1200" dirty="0">
                <a:solidFill>
                  <a:prstClr val="white"/>
                </a:solidFill>
                <a:latin typeface="Arial"/>
                <a:ea typeface="+mn-ea"/>
                <a:cs typeface="Arial"/>
              </a:defRPr>
            </a:lvl5pPr>
          </a:lstStyle>
          <a:p>
            <a:pPr lvl="0"/>
            <a:r>
              <a:rPr lang="en-US" dirty="0" smtClean="0"/>
              <a:t>&lt;Title of report&gt;</a:t>
            </a:r>
            <a:endParaRPr lang="en-GB" dirty="0"/>
          </a:p>
        </p:txBody>
      </p:sp>
      <p:sp>
        <p:nvSpPr>
          <p:cNvPr id="82" name="Headline"/>
          <p:cNvSpPr>
            <a:spLocks noGrp="1"/>
          </p:cNvSpPr>
          <p:nvPr>
            <p:ph type="body" sz="quarter" idx="16" hasCustomPrompt="1"/>
          </p:nvPr>
        </p:nvSpPr>
        <p:spPr>
          <a:xfrm>
            <a:off x="323781" y="4739520"/>
            <a:ext cx="9410688" cy="239931"/>
          </a:xfrm>
        </p:spPr>
        <p:txBody>
          <a:bodyPr lIns="0">
            <a:normAutofit/>
          </a:bodyPr>
          <a:lstStyle>
            <a:lvl1pPr marL="0" indent="0" algn="l" rtl="0" eaLnBrk="1" fontAlgn="auto" hangingPunct="1">
              <a:lnSpc>
                <a:spcPct val="80000"/>
              </a:lnSpc>
              <a:spcBef>
                <a:spcPts val="0"/>
              </a:spcBef>
              <a:spcAft>
                <a:spcPts val="0"/>
              </a:spcAft>
              <a:buFontTx/>
              <a:buNone/>
              <a:defRPr lang="en-GB" sz="750" b="1" kern="1200" dirty="0">
                <a:solidFill>
                  <a:prstClr val="white"/>
                </a:solidFill>
                <a:latin typeface="Arial"/>
                <a:ea typeface="+mn-ea"/>
                <a:cs typeface="Arial"/>
              </a:defRPr>
            </a:lvl1pPr>
            <a:lvl2pPr marL="172606" indent="0">
              <a:buFontTx/>
              <a:buNone/>
              <a:defRPr lang="en-US" sz="2774" b="1" kern="1200" dirty="0" smtClean="0">
                <a:solidFill>
                  <a:prstClr val="white"/>
                </a:solidFill>
                <a:latin typeface="Arial"/>
                <a:ea typeface="+mn-ea"/>
                <a:cs typeface="Arial"/>
              </a:defRPr>
            </a:lvl2pPr>
            <a:lvl3pPr marL="340451" indent="0">
              <a:buFontTx/>
              <a:buNone/>
              <a:defRPr lang="en-US" sz="2774" b="1" kern="1200" dirty="0" smtClean="0">
                <a:solidFill>
                  <a:prstClr val="white"/>
                </a:solidFill>
                <a:latin typeface="Arial"/>
                <a:ea typeface="+mn-ea"/>
                <a:cs typeface="Arial"/>
              </a:defRPr>
            </a:lvl3pPr>
            <a:lvl4pPr marL="514247" indent="0">
              <a:buFontTx/>
              <a:buNone/>
              <a:defRPr lang="en-US" sz="2774" b="1" kern="1200" dirty="0" smtClean="0">
                <a:solidFill>
                  <a:prstClr val="white"/>
                </a:solidFill>
                <a:latin typeface="Arial"/>
                <a:ea typeface="+mn-ea"/>
                <a:cs typeface="Arial"/>
              </a:defRPr>
            </a:lvl4pPr>
            <a:lvl5pPr marL="685663" indent="0">
              <a:buFontTx/>
              <a:buNone/>
              <a:defRPr lang="en-GB" sz="2774" b="1" kern="1200" dirty="0">
                <a:solidFill>
                  <a:prstClr val="white"/>
                </a:solidFill>
                <a:latin typeface="Arial"/>
                <a:ea typeface="+mn-ea"/>
                <a:cs typeface="Arial"/>
              </a:defRPr>
            </a:lvl5pPr>
          </a:lstStyle>
          <a:p>
            <a:pPr algn="l" eaLnBrk="1" fontAlgn="auto" hangingPunct="1">
              <a:spcBef>
                <a:spcPts val="0"/>
              </a:spcBef>
              <a:spcAft>
                <a:spcPts val="0"/>
              </a:spcAft>
            </a:pPr>
            <a:r>
              <a:rPr lang="en-US" sz="750" b="1" dirty="0" smtClean="0">
                <a:solidFill>
                  <a:prstClr val="white"/>
                </a:solidFill>
                <a:latin typeface="Arial"/>
                <a:cs typeface="Arial"/>
              </a:rPr>
              <a:t>&lt;Headline&gt;    |    &lt;DD MMM YYYY&gt;</a:t>
            </a:r>
            <a:endParaRPr lang="en-US" sz="750" b="1" dirty="0">
              <a:solidFill>
                <a:prstClr val="white"/>
              </a:solidFill>
              <a:latin typeface="Arial"/>
              <a:cs typeface="Arial"/>
            </a:endParaRPr>
          </a:p>
        </p:txBody>
      </p:sp>
      <p:sp>
        <p:nvSpPr>
          <p:cNvPr id="11" name="Asset Class"/>
          <p:cNvSpPr>
            <a:spLocks noGrp="1"/>
          </p:cNvSpPr>
          <p:nvPr>
            <p:ph type="body" sz="quarter" idx="17" hasCustomPrompt="1"/>
          </p:nvPr>
        </p:nvSpPr>
        <p:spPr>
          <a:xfrm>
            <a:off x="10190932" y="4128351"/>
            <a:ext cx="1896976" cy="257246"/>
          </a:xfrm>
        </p:spPr>
        <p:txBody>
          <a:bodyPr lIns="0" tIns="46800" rIns="0" bIns="0">
            <a:noAutofit/>
          </a:bodyPr>
          <a:lstStyle>
            <a:lvl1pPr marL="0" indent="0" algn="l" eaLnBrk="1" fontAlgn="auto" hangingPunct="1">
              <a:spcBef>
                <a:spcPts val="0"/>
              </a:spcBef>
              <a:spcAft>
                <a:spcPts val="0"/>
              </a:spcAft>
              <a:buFontTx/>
              <a:buNone/>
              <a:defRPr sz="1050">
                <a:solidFill>
                  <a:schemeClr val="accent3"/>
                </a:solidFill>
              </a:defRPr>
            </a:lvl1pPr>
          </a:lstStyle>
          <a:p>
            <a:pPr algn="l" eaLnBrk="1" fontAlgn="auto" hangingPunct="1">
              <a:spcBef>
                <a:spcPts val="0"/>
              </a:spcBef>
              <a:spcAft>
                <a:spcPts val="0"/>
              </a:spcAft>
            </a:pPr>
            <a:r>
              <a:rPr lang="en-US" sz="1050" b="1" dirty="0" smtClean="0">
                <a:solidFill>
                  <a:prstClr val="white"/>
                </a:solidFill>
                <a:latin typeface="Arial"/>
                <a:cs typeface="Arial"/>
              </a:rPr>
              <a:t>&lt;Asset&gt;</a:t>
            </a:r>
            <a:endParaRPr lang="en-US" sz="1050" b="1" dirty="0">
              <a:solidFill>
                <a:prstClr val="white"/>
              </a:solidFill>
              <a:latin typeface="Arial"/>
              <a:cs typeface="Arial"/>
            </a:endParaRPr>
          </a:p>
        </p:txBody>
      </p:sp>
      <p:sp>
        <p:nvSpPr>
          <p:cNvPr id="83" name="Subcategory"/>
          <p:cNvSpPr>
            <a:spLocks noGrp="1"/>
          </p:cNvSpPr>
          <p:nvPr>
            <p:ph type="body" sz="quarter" idx="18" hasCustomPrompt="1"/>
          </p:nvPr>
        </p:nvSpPr>
        <p:spPr>
          <a:xfrm>
            <a:off x="10190932" y="4413602"/>
            <a:ext cx="1896976" cy="274686"/>
          </a:xfrm>
        </p:spPr>
        <p:txBody>
          <a:bodyPr lIns="0" tIns="0" rIns="0" bIns="0">
            <a:normAutofit/>
          </a:bodyPr>
          <a:lstStyle>
            <a:lvl1pPr marL="0" indent="0" algn="l" eaLnBrk="1" fontAlgn="auto" hangingPunct="1">
              <a:spcBef>
                <a:spcPts val="0"/>
              </a:spcBef>
              <a:spcAft>
                <a:spcPts val="0"/>
              </a:spcAft>
              <a:buFontTx/>
              <a:buNone/>
              <a:defRPr sz="1050">
                <a:solidFill>
                  <a:schemeClr val="accent3"/>
                </a:solidFill>
              </a:defRPr>
            </a:lvl1pPr>
          </a:lstStyle>
          <a:p>
            <a:pPr algn="l" eaLnBrk="1" fontAlgn="auto" hangingPunct="1">
              <a:spcBef>
                <a:spcPts val="0"/>
              </a:spcBef>
              <a:spcAft>
                <a:spcPts val="0"/>
              </a:spcAft>
            </a:pPr>
            <a:r>
              <a:rPr lang="en-US" sz="1050" b="1" dirty="0" smtClean="0">
                <a:solidFill>
                  <a:prstClr val="white"/>
                </a:solidFill>
                <a:latin typeface="Arial"/>
                <a:cs typeface="Arial"/>
              </a:rPr>
              <a:t>&lt;Subcategory&gt;</a:t>
            </a:r>
            <a:endParaRPr lang="en-US" sz="1050" b="1" dirty="0">
              <a:solidFill>
                <a:prstClr val="white"/>
              </a:solidFill>
              <a:latin typeface="Arial"/>
              <a:cs typeface="Arial"/>
            </a:endParaRPr>
          </a:p>
        </p:txBody>
      </p:sp>
      <p:sp>
        <p:nvSpPr>
          <p:cNvPr id="86" name="Mica Numbers"/>
          <p:cNvSpPr>
            <a:spLocks noGrp="1"/>
          </p:cNvSpPr>
          <p:nvPr>
            <p:ph type="body" sz="quarter" idx="22" hasCustomPrompt="1"/>
          </p:nvPr>
        </p:nvSpPr>
        <p:spPr>
          <a:xfrm>
            <a:off x="2663235" y="6103946"/>
            <a:ext cx="7315560" cy="153616"/>
          </a:xfrm>
        </p:spPr>
        <p:txBody>
          <a:bodyPr lIns="0" tIns="0" rIns="0" bIns="0">
            <a:noAutofit/>
          </a:bodyPr>
          <a:lstStyle>
            <a:lvl1pPr marL="0" indent="0" eaLnBrk="1" fontAlgn="auto" hangingPunct="1">
              <a:lnSpc>
                <a:spcPts val="900"/>
              </a:lnSpc>
              <a:spcBef>
                <a:spcPts val="0"/>
              </a:spcBef>
              <a:spcAft>
                <a:spcPts val="0"/>
              </a:spcAft>
              <a:buNone/>
              <a:defRPr lang="en-US" sz="600" b="1" kern="1200" dirty="0" smtClean="0">
                <a:solidFill>
                  <a:schemeClr val="tx1"/>
                </a:solidFill>
                <a:latin typeface="Arial" charset="0"/>
                <a:ea typeface="+mn-ea"/>
                <a:cs typeface="+mn-cs"/>
              </a:defRPr>
            </a:lvl1pPr>
          </a:lstStyle>
          <a:p>
            <a:pPr eaLnBrk="1" fontAlgn="auto" hangingPunct="1">
              <a:spcBef>
                <a:spcPts val="0"/>
              </a:spcBef>
              <a:spcAft>
                <a:spcPts val="0"/>
              </a:spcAft>
            </a:pPr>
            <a:r>
              <a:rPr lang="en-US" sz="600" dirty="0" smtClean="0">
                <a:solidFill>
                  <a:prstClr val="black">
                    <a:lumMod val="95000"/>
                    <a:lumOff val="5000"/>
                  </a:prstClr>
                </a:solidFill>
                <a:latin typeface="Arial" charset="0"/>
              </a:rPr>
              <a:t>&lt;Mica Numbers&gt;</a:t>
            </a:r>
          </a:p>
        </p:txBody>
      </p:sp>
      <p:sp>
        <p:nvSpPr>
          <p:cNvPr id="87" name="Finra"/>
          <p:cNvSpPr>
            <a:spLocks noGrp="1"/>
          </p:cNvSpPr>
          <p:nvPr>
            <p:ph type="body" sz="quarter" idx="23" hasCustomPrompt="1"/>
          </p:nvPr>
        </p:nvSpPr>
        <p:spPr>
          <a:xfrm>
            <a:off x="2652969" y="6317065"/>
            <a:ext cx="7315560" cy="153616"/>
          </a:xfrm>
        </p:spPr>
        <p:txBody>
          <a:bodyPr lIns="0" tIns="0" rIns="0" bIns="0">
            <a:noAutofit/>
          </a:bodyPr>
          <a:lstStyle>
            <a:lvl1pPr marL="0" marR="0" indent="0" algn="l" defTabSz="685663" rtl="0" eaLnBrk="1" fontAlgn="auto" latinLnBrk="0" hangingPunct="1">
              <a:lnSpc>
                <a:spcPct val="100000"/>
              </a:lnSpc>
              <a:spcBef>
                <a:spcPts val="0"/>
              </a:spcBef>
              <a:spcAft>
                <a:spcPts val="0"/>
              </a:spcAft>
              <a:buClrTx/>
              <a:buSzTx/>
              <a:buFontTx/>
              <a:buNone/>
              <a:tabLst/>
              <a:defRPr lang="en-US" sz="525" b="1" kern="1200" dirty="0" smtClean="0">
                <a:solidFill>
                  <a:schemeClr val="tx1"/>
                </a:solidFill>
                <a:latin typeface="Arial" charset="0"/>
                <a:ea typeface="+mn-ea"/>
                <a:cs typeface="+mn-cs"/>
              </a:defRPr>
            </a:lvl1pPr>
          </a:lstStyle>
          <a:p>
            <a:pPr marL="0" marR="0" lvl="0" indent="0" algn="ctr" defTabSz="685663" rtl="0" eaLnBrk="1" fontAlgn="auto" latinLnBrk="0" hangingPunct="1">
              <a:lnSpc>
                <a:spcPct val="100000"/>
              </a:lnSpc>
              <a:spcBef>
                <a:spcPts val="0"/>
              </a:spcBef>
              <a:spcAft>
                <a:spcPts val="0"/>
              </a:spcAft>
              <a:buClrTx/>
              <a:buSzTx/>
              <a:buFontTx/>
              <a:buNone/>
              <a:tabLst/>
              <a:defRPr/>
            </a:pPr>
            <a:r>
              <a:rPr kumimoji="0" lang="en-GB" sz="585" b="0" i="0" u="none" strike="noStrike" kern="1200" cap="none" spc="0" normalizeH="0" baseline="0" noProof="0" dirty="0" smtClean="0">
                <a:ln>
                  <a:noFill/>
                </a:ln>
                <a:solidFill>
                  <a:prstClr val="black">
                    <a:lumMod val="95000"/>
                    <a:lumOff val="5000"/>
                  </a:prstClr>
                </a:solidFill>
                <a:effectLst/>
                <a:uLnTx/>
                <a:uFillTx/>
                <a:latin typeface="Arial" charset="0"/>
                <a:ea typeface="+mn-ea"/>
                <a:cs typeface="+mn-cs"/>
              </a:rPr>
              <a:t>*Employed by a non-US affiliate of HSBC Securities (USA) </a:t>
            </a:r>
            <a:r>
              <a:rPr kumimoji="0" lang="en-GB" sz="585" b="0" i="0" u="none" strike="noStrike" kern="1200" cap="none" spc="0" normalizeH="0" baseline="0" noProof="0" dirty="0" err="1" smtClean="0">
                <a:ln>
                  <a:noFill/>
                </a:ln>
                <a:solidFill>
                  <a:prstClr val="black">
                    <a:lumMod val="95000"/>
                    <a:lumOff val="5000"/>
                  </a:prstClr>
                </a:solidFill>
                <a:effectLst/>
                <a:uLnTx/>
                <a:uFillTx/>
                <a:latin typeface="Arial" charset="0"/>
                <a:ea typeface="+mn-ea"/>
                <a:cs typeface="+mn-cs"/>
              </a:rPr>
              <a:t>Inc</a:t>
            </a:r>
            <a:r>
              <a:rPr kumimoji="0" lang="en-GB" sz="585" b="0" i="0" u="none" strike="noStrike" kern="1200" cap="none" spc="0" normalizeH="0" baseline="0" noProof="0" dirty="0" smtClean="0">
                <a:ln>
                  <a:noFill/>
                </a:ln>
                <a:solidFill>
                  <a:prstClr val="black">
                    <a:lumMod val="95000"/>
                    <a:lumOff val="5000"/>
                  </a:prstClr>
                </a:solidFill>
                <a:effectLst/>
                <a:uLnTx/>
                <a:uFillTx/>
                <a:latin typeface="Arial" charset="0"/>
                <a:ea typeface="+mn-ea"/>
                <a:cs typeface="+mn-cs"/>
              </a:rPr>
              <a:t>, and is not registered/qualified pursuant to FINRA regulations</a:t>
            </a:r>
            <a:endParaRPr kumimoji="0" lang="en-US" sz="585" b="0" i="0" u="none" strike="noStrike" kern="1200" cap="none" spc="0" normalizeH="0" baseline="0" noProof="0" dirty="0">
              <a:ln>
                <a:noFill/>
              </a:ln>
              <a:solidFill>
                <a:prstClr val="black">
                  <a:lumMod val="95000"/>
                  <a:lumOff val="5000"/>
                </a:prstClr>
              </a:solidFill>
              <a:effectLst/>
              <a:uLnTx/>
              <a:uFillTx/>
              <a:latin typeface="Arial" charset="0"/>
              <a:ea typeface="+mn-ea"/>
              <a:cs typeface="+mn-cs"/>
            </a:endParaRPr>
          </a:p>
        </p:txBody>
      </p:sp>
      <p:sp>
        <p:nvSpPr>
          <p:cNvPr id="15" name="Issuing Entity"/>
          <p:cNvSpPr>
            <a:spLocks noGrp="1"/>
          </p:cNvSpPr>
          <p:nvPr>
            <p:ph type="body" sz="quarter" idx="24" hasCustomPrompt="1"/>
          </p:nvPr>
        </p:nvSpPr>
        <p:spPr>
          <a:xfrm>
            <a:off x="10190932" y="5246379"/>
            <a:ext cx="1896976" cy="408435"/>
          </a:xfrm>
        </p:spPr>
        <p:txBody>
          <a:bodyPr lIns="0" tIns="0" rIns="0" bIns="0">
            <a:noAutofit/>
          </a:bodyPr>
          <a:lstStyle>
            <a:lvl1pPr marL="0" indent="0">
              <a:buNone/>
              <a:defRPr sz="525" baseline="0">
                <a:solidFill>
                  <a:schemeClr val="bg1"/>
                </a:solidFill>
              </a:defRPr>
            </a:lvl1pPr>
          </a:lstStyle>
          <a:p>
            <a:r>
              <a:rPr lang="en-GB" sz="525" dirty="0" smtClean="0"/>
              <a:t>&lt;</a:t>
            </a:r>
            <a:r>
              <a:rPr lang="es-ES" dirty="0" smtClean="0"/>
              <a:t>Legal </a:t>
            </a:r>
            <a:r>
              <a:rPr lang="es-ES" dirty="0" err="1" smtClean="0"/>
              <a:t>Entity</a:t>
            </a:r>
            <a:r>
              <a:rPr lang="es-ES" dirty="0" smtClean="0"/>
              <a:t>&gt;</a:t>
            </a:r>
            <a:endParaRPr lang="en-GB" dirty="0"/>
          </a:p>
        </p:txBody>
      </p:sp>
      <p:sp>
        <p:nvSpPr>
          <p:cNvPr id="21" name="Text Box 21">
            <a:extLst>
              <a:ext uri="{FF2B5EF4-FFF2-40B4-BE49-F238E27FC236}">
                <a16:creationId xmlns="" xmlns:a16="http://schemas.microsoft.com/office/drawing/2014/main" id="{EE4CB8A1-C52B-7A4A-8F77-A87378BD79EA}"/>
              </a:ext>
            </a:extLst>
          </p:cNvPr>
          <p:cNvSpPr txBox="1">
            <a:spLocks noChangeArrowheads="1"/>
          </p:cNvSpPr>
          <p:nvPr userDrawn="1"/>
        </p:nvSpPr>
        <p:spPr bwMode="auto">
          <a:xfrm>
            <a:off x="10190935" y="5688132"/>
            <a:ext cx="1928316" cy="269304"/>
          </a:xfrm>
          <a:prstGeom prst="rect">
            <a:avLst/>
          </a:prstGeom>
          <a:noFill/>
          <a:ln>
            <a:noFill/>
          </a:ln>
          <a:effectLst/>
          <a:extLst/>
        </p:spPr>
        <p:txBody>
          <a:bodyPr wrap="square" lIns="0" tIns="0" rIns="0" bIns="0" numCol="1" anchor="t" anchorCtr="0">
            <a:spAutoFit/>
          </a:bodyPr>
          <a:lstStyle>
            <a:lvl1pPr algn="l">
              <a:spcBef>
                <a:spcPct val="0"/>
              </a:spcBef>
              <a:tabLst>
                <a:tab pos="1619250" algn="l"/>
              </a:tabLst>
              <a:defRPr sz="2400">
                <a:solidFill>
                  <a:schemeClr val="tx1"/>
                </a:solidFill>
                <a:latin typeface="Times New Roman" pitchFamily="18" charset="0"/>
              </a:defRPr>
            </a:lvl1pPr>
            <a:lvl2pPr algn="l">
              <a:spcBef>
                <a:spcPct val="0"/>
              </a:spcBef>
              <a:tabLst>
                <a:tab pos="1619250" algn="l"/>
              </a:tabLst>
              <a:defRPr sz="2400">
                <a:solidFill>
                  <a:schemeClr val="tx1"/>
                </a:solidFill>
                <a:latin typeface="Times New Roman" pitchFamily="18" charset="0"/>
              </a:defRPr>
            </a:lvl2pPr>
            <a:lvl3pPr algn="l">
              <a:spcBef>
                <a:spcPct val="0"/>
              </a:spcBef>
              <a:tabLst>
                <a:tab pos="1619250" algn="l"/>
              </a:tabLst>
              <a:defRPr sz="2400">
                <a:solidFill>
                  <a:schemeClr val="tx1"/>
                </a:solidFill>
                <a:latin typeface="Times New Roman" pitchFamily="18" charset="0"/>
              </a:defRPr>
            </a:lvl3pPr>
            <a:lvl4pPr algn="l">
              <a:spcBef>
                <a:spcPct val="0"/>
              </a:spcBef>
              <a:tabLst>
                <a:tab pos="1619250" algn="l"/>
              </a:tabLst>
              <a:defRPr sz="2400">
                <a:solidFill>
                  <a:schemeClr val="tx1"/>
                </a:solidFill>
                <a:latin typeface="Times New Roman" pitchFamily="18" charset="0"/>
              </a:defRPr>
            </a:lvl4pPr>
            <a:lvl5pPr algn="l">
              <a:spcBef>
                <a:spcPct val="0"/>
              </a:spcBef>
              <a:tabLst>
                <a:tab pos="1619250" algn="l"/>
              </a:tabLst>
              <a:defRPr sz="2400">
                <a:solidFill>
                  <a:schemeClr val="tx1"/>
                </a:solidFill>
                <a:latin typeface="Times New Roman" pitchFamily="18" charset="0"/>
              </a:defRPr>
            </a:lvl5pPr>
            <a:lvl6pPr eaLnBrk="0" fontAlgn="base" hangingPunct="0">
              <a:spcBef>
                <a:spcPct val="0"/>
              </a:spcBef>
              <a:spcAft>
                <a:spcPct val="0"/>
              </a:spcAft>
              <a:tabLst>
                <a:tab pos="1619250" algn="l"/>
              </a:tabLst>
              <a:defRPr sz="2400">
                <a:solidFill>
                  <a:schemeClr val="tx1"/>
                </a:solidFill>
                <a:latin typeface="Times New Roman" pitchFamily="18" charset="0"/>
              </a:defRPr>
            </a:lvl6pPr>
            <a:lvl7pPr eaLnBrk="0" fontAlgn="base" hangingPunct="0">
              <a:spcBef>
                <a:spcPct val="0"/>
              </a:spcBef>
              <a:spcAft>
                <a:spcPct val="0"/>
              </a:spcAft>
              <a:tabLst>
                <a:tab pos="1619250" algn="l"/>
              </a:tabLst>
              <a:defRPr sz="2400">
                <a:solidFill>
                  <a:schemeClr val="tx1"/>
                </a:solidFill>
                <a:latin typeface="Times New Roman" pitchFamily="18" charset="0"/>
              </a:defRPr>
            </a:lvl7pPr>
            <a:lvl8pPr eaLnBrk="0" fontAlgn="base" hangingPunct="0">
              <a:spcBef>
                <a:spcPct val="0"/>
              </a:spcBef>
              <a:spcAft>
                <a:spcPct val="0"/>
              </a:spcAft>
              <a:tabLst>
                <a:tab pos="1619250" algn="l"/>
              </a:tabLst>
              <a:defRPr sz="2400">
                <a:solidFill>
                  <a:schemeClr val="tx1"/>
                </a:solidFill>
                <a:latin typeface="Times New Roman" pitchFamily="18" charset="0"/>
              </a:defRPr>
            </a:lvl8pPr>
            <a:lvl9pPr eaLnBrk="0" fontAlgn="base" hangingPunct="0">
              <a:spcBef>
                <a:spcPct val="0"/>
              </a:spcBef>
              <a:spcAft>
                <a:spcPct val="0"/>
              </a:spcAft>
              <a:tabLst>
                <a:tab pos="1619250" algn="l"/>
              </a:tabLst>
              <a:defRPr sz="2400">
                <a:solidFill>
                  <a:schemeClr val="tx1"/>
                </a:solidFill>
                <a:latin typeface="Times New Roman" pitchFamily="18" charset="0"/>
              </a:defRPr>
            </a:lvl9pPr>
          </a:lstStyle>
          <a:p>
            <a:pPr eaLnBrk="1" fontAlgn="t" hangingPunct="1">
              <a:lnSpc>
                <a:spcPts val="705"/>
              </a:lnSpc>
              <a:spcBef>
                <a:spcPts val="0"/>
              </a:spcBef>
              <a:spcAft>
                <a:spcPts val="450"/>
              </a:spcAft>
            </a:pPr>
            <a:r>
              <a:rPr lang="en-GB" altLang="ja-JP" sz="525" b="1" dirty="0" smtClean="0">
                <a:solidFill>
                  <a:prstClr val="white"/>
                </a:solidFill>
                <a:latin typeface="Arial"/>
                <a:cs typeface="Arial"/>
              </a:rPr>
              <a:t>Disclosures </a:t>
            </a:r>
            <a:r>
              <a:rPr lang="en-GB" altLang="ja-JP" sz="525" b="1" dirty="0">
                <a:solidFill>
                  <a:prstClr val="white"/>
                </a:solidFill>
                <a:latin typeface="Arial"/>
                <a:cs typeface="Arial"/>
              </a:rPr>
              <a:t>&amp; Disclaimer: </a:t>
            </a:r>
            <a:r>
              <a:rPr lang="en-GB" altLang="ja-JP" sz="525" dirty="0">
                <a:solidFill>
                  <a:prstClr val="white"/>
                </a:solidFill>
                <a:latin typeface="Arial"/>
                <a:cs typeface="Arial"/>
              </a:rPr>
              <a:t>This report must be read with the disclosures and the analyst certifications in the Disclosure appendix, and with the Disclaimer, which forms part of it</a:t>
            </a:r>
            <a:r>
              <a:rPr lang="en-US" sz="525" dirty="0">
                <a:solidFill>
                  <a:prstClr val="white"/>
                </a:solidFill>
                <a:latin typeface="Arial"/>
                <a:cs typeface="Arial"/>
              </a:rPr>
              <a:t> </a:t>
            </a:r>
          </a:p>
        </p:txBody>
      </p:sp>
    </p:spTree>
    <p:extLst>
      <p:ext uri="{BB962C8B-B14F-4D97-AF65-F5344CB8AC3E}">
        <p14:creationId xmlns:p14="http://schemas.microsoft.com/office/powerpoint/2010/main" val="3289276400"/>
      </p:ext>
    </p:extLst>
  </p:cSld>
  <p:clrMapOvr>
    <a:masterClrMapping/>
  </p:clrMapOvr>
  <p:timing>
    <p:tnLst>
      <p:par>
        <p:cTn id="1" dur="indefinite" restart="never" nodeType="tmRoot"/>
      </p:par>
    </p:tnLst>
  </p:timing>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de by side charts ">
    <p:spTree>
      <p:nvGrpSpPr>
        <p:cNvPr id="1" name=""/>
        <p:cNvGrpSpPr/>
        <p:nvPr/>
      </p:nvGrpSpPr>
      <p:grpSpPr>
        <a:xfrm>
          <a:off x="0" y="0"/>
          <a:ext cx="0" cy="0"/>
          <a:chOff x="0" y="0"/>
          <a:chExt cx="0" cy="0"/>
        </a:xfrm>
      </p:grpSpPr>
      <p:sp>
        <p:nvSpPr>
          <p:cNvPr id="4" name="Chart Placeholder 3"/>
          <p:cNvSpPr>
            <a:spLocks noGrp="1"/>
          </p:cNvSpPr>
          <p:nvPr>
            <p:ph type="chart" sz="quarter" idx="16"/>
          </p:nvPr>
        </p:nvSpPr>
        <p:spPr>
          <a:xfrm>
            <a:off x="609495" y="2160004"/>
            <a:ext cx="5265352" cy="4079933"/>
          </a:xfrm>
        </p:spPr>
        <p:txBody>
          <a:bodyPr>
            <a:normAutofit/>
          </a:bodyPr>
          <a:lstStyle>
            <a:lvl1pPr marL="0" indent="0">
              <a:buNone/>
              <a:defRPr sz="1050">
                <a:solidFill>
                  <a:schemeClr val="tx1">
                    <a:lumMod val="85000"/>
                    <a:lumOff val="15000"/>
                  </a:schemeClr>
                </a:solidFill>
              </a:defRPr>
            </a:lvl1pPr>
          </a:lstStyle>
          <a:p>
            <a:r>
              <a:rPr lang="en-US" dirty="0" smtClean="0"/>
              <a:t>Click icon to add chart</a:t>
            </a:r>
            <a:endParaRPr lang="en-US" dirty="0"/>
          </a:p>
        </p:txBody>
      </p:sp>
      <p:sp>
        <p:nvSpPr>
          <p:cNvPr id="6" name="Chart Placeholder 5"/>
          <p:cNvSpPr>
            <a:spLocks noGrp="1"/>
          </p:cNvSpPr>
          <p:nvPr>
            <p:ph type="chart" sz="quarter" idx="17"/>
          </p:nvPr>
        </p:nvSpPr>
        <p:spPr>
          <a:xfrm>
            <a:off x="6351017" y="2160004"/>
            <a:ext cx="5246305" cy="4079933"/>
          </a:xfrm>
        </p:spPr>
        <p:txBody>
          <a:bodyPr>
            <a:normAutofit/>
          </a:bodyPr>
          <a:lstStyle>
            <a:lvl1pPr marL="0" indent="0">
              <a:buNone/>
              <a:defRPr sz="1050">
                <a:solidFill>
                  <a:schemeClr val="tx1">
                    <a:lumMod val="85000"/>
                    <a:lumOff val="15000"/>
                  </a:schemeClr>
                </a:solidFill>
              </a:defRPr>
            </a:lvl1pPr>
          </a:lstStyle>
          <a:p>
            <a:r>
              <a:rPr lang="en-US" dirty="0" smtClean="0"/>
              <a:t>Click icon to add chart</a:t>
            </a:r>
            <a:endParaRPr lang="en-US" dirty="0"/>
          </a:p>
        </p:txBody>
      </p:sp>
      <p:sp>
        <p:nvSpPr>
          <p:cNvPr id="13" name="Text Placeholder 13"/>
          <p:cNvSpPr>
            <a:spLocks noGrp="1"/>
          </p:cNvSpPr>
          <p:nvPr>
            <p:ph type="body" sz="quarter" idx="18" hasCustomPrompt="1"/>
          </p:nvPr>
        </p:nvSpPr>
        <p:spPr>
          <a:xfrm>
            <a:off x="609493" y="1800001"/>
            <a:ext cx="5255088" cy="307975"/>
          </a:xfrm>
          <a:prstGeom prst="rect">
            <a:avLst/>
          </a:prstGeom>
        </p:spPr>
        <p:txBody>
          <a:bodyPr lIns="90000" tIns="0" rIns="90000" bIns="0">
            <a:noAutofit/>
          </a:bodyPr>
          <a:lstStyle>
            <a:lvl1pPr marL="0" indent="0">
              <a:lnSpc>
                <a:spcPct val="150000"/>
              </a:lnSpc>
              <a:spcBef>
                <a:spcPts val="0"/>
              </a:spcBef>
              <a:buNone/>
              <a:defRPr sz="1050" b="1">
                <a:solidFill>
                  <a:schemeClr val="tx1">
                    <a:lumMod val="85000"/>
                    <a:lumOff val="15000"/>
                  </a:schemeClr>
                </a:solidFill>
                <a:latin typeface="Arial" panose="020B0604020202020204" pitchFamily="34" charset="0"/>
                <a:cs typeface="Arial" panose="020B0604020202020204" pitchFamily="34" charset="0"/>
              </a:defRPr>
            </a:lvl1pPr>
            <a:lvl2pPr marL="126181" indent="0">
              <a:buNone/>
              <a:defRPr/>
            </a:lvl2pPr>
            <a:lvl3pPr marL="244030" indent="0">
              <a:buNone/>
              <a:defRPr/>
            </a:lvl3pPr>
            <a:lvl4pPr marL="1571311" indent="0">
              <a:buNone/>
              <a:defRPr/>
            </a:lvl4pPr>
            <a:lvl5pPr marL="1899857" indent="0">
              <a:buNone/>
              <a:defRPr/>
            </a:lvl5pPr>
          </a:lstStyle>
          <a:p>
            <a:pPr lvl="0"/>
            <a:r>
              <a:rPr lang="en-US" dirty="0" smtClean="0"/>
              <a:t>&lt;Chart Heading level 2&gt;</a:t>
            </a:r>
          </a:p>
        </p:txBody>
      </p:sp>
      <p:sp>
        <p:nvSpPr>
          <p:cNvPr id="9" name="Text Placeholder 13"/>
          <p:cNvSpPr>
            <a:spLocks noGrp="1"/>
          </p:cNvSpPr>
          <p:nvPr>
            <p:ph type="body" sz="quarter" idx="20" hasCustomPrompt="1"/>
          </p:nvPr>
        </p:nvSpPr>
        <p:spPr>
          <a:xfrm>
            <a:off x="6349297" y="1800001"/>
            <a:ext cx="5255088" cy="307975"/>
          </a:xfrm>
          <a:prstGeom prst="rect">
            <a:avLst/>
          </a:prstGeom>
        </p:spPr>
        <p:txBody>
          <a:bodyPr lIns="90000" tIns="0" rIns="90000" bIns="0">
            <a:noAutofit/>
          </a:bodyPr>
          <a:lstStyle>
            <a:lvl1pPr marL="0" indent="0">
              <a:lnSpc>
                <a:spcPct val="150000"/>
              </a:lnSpc>
              <a:spcBef>
                <a:spcPts val="0"/>
              </a:spcBef>
              <a:buNone/>
              <a:defRPr sz="1050" b="1">
                <a:solidFill>
                  <a:schemeClr val="tx1">
                    <a:lumMod val="85000"/>
                    <a:lumOff val="15000"/>
                  </a:schemeClr>
                </a:solidFill>
                <a:latin typeface="Arial" panose="020B0604020202020204" pitchFamily="34" charset="0"/>
                <a:cs typeface="Arial" panose="020B0604020202020204" pitchFamily="34" charset="0"/>
              </a:defRPr>
            </a:lvl1pPr>
            <a:lvl2pPr marL="126181" indent="0">
              <a:buNone/>
              <a:defRPr/>
            </a:lvl2pPr>
            <a:lvl3pPr marL="244030" indent="0">
              <a:buNone/>
              <a:defRPr/>
            </a:lvl3pPr>
            <a:lvl4pPr marL="1571311" indent="0">
              <a:buNone/>
              <a:defRPr/>
            </a:lvl4pPr>
            <a:lvl5pPr marL="1899857" indent="0">
              <a:buNone/>
              <a:defRPr/>
            </a:lvl5pPr>
          </a:lstStyle>
          <a:p>
            <a:pPr lvl="0"/>
            <a:r>
              <a:rPr lang="en-US" dirty="0" smtClean="0"/>
              <a:t>&lt;Chart Heading level 2&gt;</a:t>
            </a:r>
          </a:p>
        </p:txBody>
      </p:sp>
      <p:sp>
        <p:nvSpPr>
          <p:cNvPr id="11" name="Text Placeholder 5"/>
          <p:cNvSpPr>
            <a:spLocks noGrp="1"/>
          </p:cNvSpPr>
          <p:nvPr>
            <p:ph type="body" sz="quarter" idx="13" hasCustomPrompt="1"/>
          </p:nvPr>
        </p:nvSpPr>
        <p:spPr>
          <a:xfrm>
            <a:off x="609497" y="1224000"/>
            <a:ext cx="10970895" cy="311624"/>
          </a:xfrm>
        </p:spPr>
        <p:txBody>
          <a:bodyPr tIns="0" bIns="0">
            <a:spAutoFit/>
          </a:bodyPr>
          <a:lstStyle>
            <a:lvl1pPr marL="0" indent="0">
              <a:lnSpc>
                <a:spcPct val="150000"/>
              </a:lnSpc>
              <a:spcBef>
                <a:spcPts val="0"/>
              </a:spcBef>
              <a:buNone/>
              <a:defRPr sz="1350" b="1" baseline="0">
                <a:solidFill>
                  <a:schemeClr val="tx1">
                    <a:lumMod val="85000"/>
                    <a:lumOff val="15000"/>
                  </a:schemeClr>
                </a:solidFill>
              </a:defRPr>
            </a:lvl1pPr>
          </a:lstStyle>
          <a:p>
            <a:pPr lvl="0"/>
            <a:r>
              <a:rPr lang="en-GB" dirty="0" smtClean="0"/>
              <a:t>&lt;Heading Level 1 – delete if not needed&gt;</a:t>
            </a:r>
            <a:endParaRPr lang="en-GB" dirty="0"/>
          </a:p>
        </p:txBody>
      </p:sp>
      <p:sp>
        <p:nvSpPr>
          <p:cNvPr id="14" name="Slide Number Placeholder 5"/>
          <p:cNvSpPr>
            <a:spLocks noGrp="1"/>
          </p:cNvSpPr>
          <p:nvPr>
            <p:ph type="sldNum" sz="quarter" idx="4"/>
          </p:nvPr>
        </p:nvSpPr>
        <p:spPr>
          <a:xfrm>
            <a:off x="8738201" y="6356354"/>
            <a:ext cx="2844307" cy="365125"/>
          </a:xfrm>
          <a:prstGeom prst="rect">
            <a:avLst/>
          </a:prstGeom>
        </p:spPr>
        <p:txBody>
          <a:bodyPr vert="horz" lIns="91440" tIns="45720" rIns="91440" bIns="45720" rtlCol="0" anchor="ctr"/>
          <a:lstStyle>
            <a:lvl1pPr algn="r">
              <a:defRPr sz="600">
                <a:solidFill>
                  <a:schemeClr val="tx1">
                    <a:tint val="75000"/>
                  </a:schemeClr>
                </a:solidFill>
              </a:defRPr>
            </a:lvl1pPr>
          </a:lstStyle>
          <a:p>
            <a:fld id="{F91878BB-00C6-4E99-B597-21365165AB98}" type="slidenum">
              <a:rPr lang="en-GB" smtClean="0"/>
              <a:pPr/>
              <a:t>‹#›</a:t>
            </a:fld>
            <a:endParaRPr lang="en-GB" dirty="0"/>
          </a:p>
        </p:txBody>
      </p:sp>
      <p:sp>
        <p:nvSpPr>
          <p:cNvPr id="2" name="Footer Placeholder 1"/>
          <p:cNvSpPr>
            <a:spLocks noGrp="1"/>
          </p:cNvSpPr>
          <p:nvPr>
            <p:ph type="ftr" sz="quarter" idx="21"/>
          </p:nvPr>
        </p:nvSpPr>
        <p:spPr/>
        <p:txBody>
          <a:bodyPr/>
          <a:lstStyle/>
          <a:p>
            <a:endParaRPr lang="en-GB" dirty="0"/>
          </a:p>
        </p:txBody>
      </p:sp>
      <p:sp>
        <p:nvSpPr>
          <p:cNvPr id="12" name="Title Placeholder 1"/>
          <p:cNvSpPr>
            <a:spLocks noGrp="1"/>
          </p:cNvSpPr>
          <p:nvPr>
            <p:ph type="title"/>
          </p:nvPr>
        </p:nvSpPr>
        <p:spPr>
          <a:xfrm>
            <a:off x="609497" y="205200"/>
            <a:ext cx="9544679" cy="43815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Tree>
    <p:extLst>
      <p:ext uri="{BB962C8B-B14F-4D97-AF65-F5344CB8AC3E}">
        <p14:creationId xmlns:p14="http://schemas.microsoft.com/office/powerpoint/2010/main" val="264826900"/>
      </p:ext>
    </p:extLst>
  </p:cSld>
  <p:clrMapOvr>
    <a:masterClrMapping/>
  </p:clrMapOvr>
  <p:timing>
    <p:tnLst>
      <p:par>
        <p:cTn id="1" dur="indefinite" restart="never" nodeType="tmRoot"/>
      </p:par>
    </p:tnLst>
  </p:timing>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chart ">
    <p:spTree>
      <p:nvGrpSpPr>
        <p:cNvPr id="1" name=""/>
        <p:cNvGrpSpPr/>
        <p:nvPr/>
      </p:nvGrpSpPr>
      <p:grpSpPr>
        <a:xfrm>
          <a:off x="0" y="0"/>
          <a:ext cx="0" cy="0"/>
          <a:chOff x="0" y="0"/>
          <a:chExt cx="0" cy="0"/>
        </a:xfrm>
      </p:grpSpPr>
      <p:sp>
        <p:nvSpPr>
          <p:cNvPr id="5" name="Text Placeholder 13"/>
          <p:cNvSpPr>
            <a:spLocks noGrp="1"/>
          </p:cNvSpPr>
          <p:nvPr>
            <p:ph type="body" sz="quarter" idx="18" hasCustomPrompt="1"/>
          </p:nvPr>
        </p:nvSpPr>
        <p:spPr>
          <a:xfrm>
            <a:off x="609497" y="1800000"/>
            <a:ext cx="10987825" cy="317500"/>
          </a:xfrm>
          <a:prstGeom prst="rect">
            <a:avLst/>
          </a:prstGeom>
        </p:spPr>
        <p:txBody>
          <a:bodyPr lIns="90000" tIns="0" rIns="90000" bIns="0">
            <a:noAutofit/>
          </a:bodyPr>
          <a:lstStyle>
            <a:lvl1pPr marL="0" indent="0">
              <a:lnSpc>
                <a:spcPct val="150000"/>
              </a:lnSpc>
              <a:spcBef>
                <a:spcPts val="0"/>
              </a:spcBef>
              <a:buNone/>
              <a:defRPr sz="1050" b="1">
                <a:solidFill>
                  <a:schemeClr val="tx1">
                    <a:lumMod val="85000"/>
                    <a:lumOff val="15000"/>
                  </a:schemeClr>
                </a:solidFill>
                <a:latin typeface="Arial" panose="020B0604020202020204" pitchFamily="34" charset="0"/>
                <a:cs typeface="Arial" panose="020B0604020202020204" pitchFamily="34" charset="0"/>
              </a:defRPr>
            </a:lvl1pPr>
            <a:lvl2pPr marL="126181" indent="0">
              <a:buNone/>
              <a:defRPr/>
            </a:lvl2pPr>
            <a:lvl3pPr marL="244030" indent="0">
              <a:buNone/>
              <a:defRPr/>
            </a:lvl3pPr>
            <a:lvl4pPr marL="1571311" indent="0">
              <a:buNone/>
              <a:defRPr/>
            </a:lvl4pPr>
            <a:lvl5pPr marL="1899857" indent="0">
              <a:buNone/>
              <a:defRPr/>
            </a:lvl5pPr>
          </a:lstStyle>
          <a:p>
            <a:pPr lvl="0"/>
            <a:r>
              <a:rPr lang="en-US" dirty="0" smtClean="0"/>
              <a:t>&lt;Chart Heading level 2&gt;</a:t>
            </a:r>
          </a:p>
        </p:txBody>
      </p:sp>
      <p:sp>
        <p:nvSpPr>
          <p:cNvPr id="7" name="Chart Placeholder 6"/>
          <p:cNvSpPr>
            <a:spLocks noGrp="1"/>
          </p:cNvSpPr>
          <p:nvPr>
            <p:ph type="chart" sz="quarter" idx="19"/>
          </p:nvPr>
        </p:nvSpPr>
        <p:spPr>
          <a:xfrm>
            <a:off x="609497" y="2160004"/>
            <a:ext cx="10987825" cy="4003733"/>
          </a:xfrm>
        </p:spPr>
        <p:txBody>
          <a:bodyPr>
            <a:normAutofit/>
          </a:bodyPr>
          <a:lstStyle>
            <a:lvl1pPr marL="0" indent="0">
              <a:buNone/>
              <a:defRPr sz="1050">
                <a:solidFill>
                  <a:schemeClr val="tx1">
                    <a:lumMod val="85000"/>
                    <a:lumOff val="15000"/>
                  </a:schemeClr>
                </a:solidFill>
              </a:defRPr>
            </a:lvl1pPr>
          </a:lstStyle>
          <a:p>
            <a:r>
              <a:rPr lang="en-US" dirty="0" smtClean="0"/>
              <a:t>Click icon to add chart</a:t>
            </a:r>
            <a:endParaRPr lang="en-US" dirty="0"/>
          </a:p>
        </p:txBody>
      </p:sp>
      <p:sp>
        <p:nvSpPr>
          <p:cNvPr id="8" name="Text Placeholder 5"/>
          <p:cNvSpPr>
            <a:spLocks noGrp="1"/>
          </p:cNvSpPr>
          <p:nvPr>
            <p:ph type="body" sz="quarter" idx="13" hasCustomPrompt="1"/>
          </p:nvPr>
        </p:nvSpPr>
        <p:spPr>
          <a:xfrm>
            <a:off x="609497" y="1224000"/>
            <a:ext cx="10970895" cy="311624"/>
          </a:xfrm>
        </p:spPr>
        <p:txBody>
          <a:bodyPr tIns="0" bIns="0">
            <a:spAutoFit/>
          </a:bodyPr>
          <a:lstStyle>
            <a:lvl1pPr marL="0" indent="0">
              <a:lnSpc>
                <a:spcPct val="150000"/>
              </a:lnSpc>
              <a:spcBef>
                <a:spcPts val="0"/>
              </a:spcBef>
              <a:buNone/>
              <a:defRPr sz="1350" b="1" baseline="0">
                <a:solidFill>
                  <a:schemeClr val="tx1">
                    <a:lumMod val="85000"/>
                    <a:lumOff val="15000"/>
                  </a:schemeClr>
                </a:solidFill>
              </a:defRPr>
            </a:lvl1pPr>
          </a:lstStyle>
          <a:p>
            <a:pPr lvl="0"/>
            <a:r>
              <a:rPr lang="en-GB" dirty="0" smtClean="0"/>
              <a:t>&lt;Heading Level 1 – delete if not needed&gt;</a:t>
            </a:r>
            <a:endParaRPr lang="en-GB" dirty="0"/>
          </a:p>
        </p:txBody>
      </p:sp>
      <p:sp>
        <p:nvSpPr>
          <p:cNvPr id="9" name="Slide Number Placeholder 5"/>
          <p:cNvSpPr>
            <a:spLocks noGrp="1"/>
          </p:cNvSpPr>
          <p:nvPr>
            <p:ph type="sldNum" sz="quarter" idx="4"/>
          </p:nvPr>
        </p:nvSpPr>
        <p:spPr>
          <a:xfrm>
            <a:off x="8738201" y="6356354"/>
            <a:ext cx="2844307" cy="365125"/>
          </a:xfrm>
          <a:prstGeom prst="rect">
            <a:avLst/>
          </a:prstGeom>
        </p:spPr>
        <p:txBody>
          <a:bodyPr vert="horz" lIns="91440" tIns="45720" rIns="91440" bIns="45720" rtlCol="0" anchor="ctr"/>
          <a:lstStyle>
            <a:lvl1pPr algn="r">
              <a:defRPr sz="600">
                <a:solidFill>
                  <a:schemeClr val="tx1">
                    <a:tint val="75000"/>
                  </a:schemeClr>
                </a:solidFill>
              </a:defRPr>
            </a:lvl1pPr>
          </a:lstStyle>
          <a:p>
            <a:fld id="{F91878BB-00C6-4E99-B597-21365165AB98}" type="slidenum">
              <a:rPr lang="en-GB" smtClean="0"/>
              <a:pPr/>
              <a:t>‹#›</a:t>
            </a:fld>
            <a:endParaRPr lang="en-GB" dirty="0"/>
          </a:p>
        </p:txBody>
      </p:sp>
      <p:sp>
        <p:nvSpPr>
          <p:cNvPr id="3" name="Footer Placeholder 2"/>
          <p:cNvSpPr>
            <a:spLocks noGrp="1"/>
          </p:cNvSpPr>
          <p:nvPr>
            <p:ph type="ftr" sz="quarter" idx="20"/>
          </p:nvPr>
        </p:nvSpPr>
        <p:spPr/>
        <p:txBody>
          <a:bodyPr/>
          <a:lstStyle/>
          <a:p>
            <a:endParaRPr lang="en-GB" dirty="0"/>
          </a:p>
        </p:txBody>
      </p:sp>
      <p:sp>
        <p:nvSpPr>
          <p:cNvPr id="10" name="Title Placeholder 1"/>
          <p:cNvSpPr>
            <a:spLocks noGrp="1"/>
          </p:cNvSpPr>
          <p:nvPr>
            <p:ph type="title"/>
          </p:nvPr>
        </p:nvSpPr>
        <p:spPr>
          <a:xfrm>
            <a:off x="609497" y="205200"/>
            <a:ext cx="9544679" cy="43815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Tree>
    <p:extLst>
      <p:ext uri="{BB962C8B-B14F-4D97-AF65-F5344CB8AC3E}">
        <p14:creationId xmlns:p14="http://schemas.microsoft.com/office/powerpoint/2010/main" val="2880529062"/>
      </p:ext>
    </p:extLst>
  </p:cSld>
  <p:clrMapOvr>
    <a:masterClrMapping/>
  </p:clrMapOvr>
  <p:timing>
    <p:tnLst>
      <p:par>
        <p:cTn id="1" dur="indefinite" restart="never" nodeType="tmRoot"/>
      </p:par>
    </p:tnLst>
  </p:timing>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91878BB-00C6-4E99-B597-21365165AB98}" type="slidenum">
              <a:rPr lang="en-GB" smtClean="0"/>
              <a:pPr/>
              <a:t>‹#›</a:t>
            </a:fld>
            <a:endParaRPr lang="en-GB" dirty="0"/>
          </a:p>
        </p:txBody>
      </p:sp>
      <p:sp>
        <p:nvSpPr>
          <p:cNvPr id="3" name="Footer Placeholder 2"/>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3906491278"/>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1950"/>
            </a:lvl1pPr>
          </a:lstStyle>
          <a:p>
            <a:r>
              <a:rPr lang="en-US" dirty="0" smtClean="0"/>
              <a:t>Click to edit Master title style</a:t>
            </a:r>
            <a:endParaRPr lang="en-GB" dirty="0"/>
          </a:p>
        </p:txBody>
      </p:sp>
      <p:sp>
        <p:nvSpPr>
          <p:cNvPr id="8" name="Text Placeholder 10"/>
          <p:cNvSpPr>
            <a:spLocks noGrp="1"/>
          </p:cNvSpPr>
          <p:nvPr>
            <p:ph type="body" sz="quarter" idx="14" hasCustomPrompt="1"/>
          </p:nvPr>
        </p:nvSpPr>
        <p:spPr>
          <a:xfrm>
            <a:off x="1158240" y="1219201"/>
            <a:ext cx="9875520" cy="5002213"/>
          </a:xfrm>
          <a:prstGeom prst="rect">
            <a:avLst/>
          </a:prstGeom>
        </p:spPr>
        <p:txBody>
          <a:bodyPr>
            <a:normAutofit/>
          </a:bodyPr>
          <a:lstStyle>
            <a:lvl1pPr marL="257123" indent="-257123">
              <a:buClr>
                <a:srgbClr val="DB1100"/>
              </a:buClr>
              <a:buFont typeface="Arial" panose="020B0604020202020204" pitchFamily="34" charset="0"/>
              <a:buChar char="•"/>
              <a:defRPr sz="1650" b="1" baseline="0">
                <a:solidFill>
                  <a:schemeClr val="tx1">
                    <a:lumMod val="85000"/>
                    <a:lumOff val="15000"/>
                  </a:schemeClr>
                </a:solidFill>
                <a:latin typeface="Arial" panose="020B0604020202020204" pitchFamily="34" charset="0"/>
                <a:cs typeface="Arial" panose="020B0604020202020204" pitchFamily="34" charset="0"/>
              </a:defRPr>
            </a:lvl1pPr>
            <a:lvl2pPr marL="557213" indent="-300038">
              <a:defRPr sz="1350"/>
            </a:lvl2pPr>
          </a:lstStyle>
          <a:p>
            <a:pPr lvl="0"/>
            <a:r>
              <a:rPr lang="en-US" dirty="0" smtClean="0"/>
              <a:t>Bullet 1</a:t>
            </a:r>
          </a:p>
          <a:p>
            <a:pPr lvl="0"/>
            <a:r>
              <a:rPr lang="en-US" dirty="0" smtClean="0"/>
              <a:t>Bullet 2</a:t>
            </a:r>
          </a:p>
          <a:p>
            <a:pPr lvl="0"/>
            <a:r>
              <a:rPr lang="en-US" dirty="0" smtClean="0"/>
              <a:t>Bullet 3</a:t>
            </a:r>
          </a:p>
          <a:p>
            <a:pPr lvl="1"/>
            <a:r>
              <a:rPr lang="en-US" dirty="0" smtClean="0"/>
              <a:t>Second Level Bullets</a:t>
            </a:r>
          </a:p>
        </p:txBody>
      </p:sp>
      <p:sp>
        <p:nvSpPr>
          <p:cNvPr id="6" name="Slide Number Placeholder 5"/>
          <p:cNvSpPr>
            <a:spLocks noGrp="1"/>
          </p:cNvSpPr>
          <p:nvPr>
            <p:ph type="sldNum" sz="quarter" idx="4"/>
          </p:nvPr>
        </p:nvSpPr>
        <p:spPr>
          <a:xfrm>
            <a:off x="467973" y="133938"/>
            <a:ext cx="690267" cy="578489"/>
          </a:xfrm>
          <a:prstGeom prst="rect">
            <a:avLst/>
          </a:prstGeom>
        </p:spPr>
        <p:txBody>
          <a:bodyPr vert="horz" lIns="91440" tIns="45720" rIns="91440" bIns="45720" rtlCol="0" anchor="b" anchorCtr="0">
            <a:noAutofit/>
          </a:bodyPr>
          <a:lstStyle>
            <a:lvl1pPr>
              <a:defRPr lang="en-GB" smtClean="0"/>
            </a:lvl1pPr>
          </a:lstStyle>
          <a:p>
            <a:pPr algn="l" defTabSz="804701" eaLnBrk="1" hangingPunct="1">
              <a:lnSpc>
                <a:spcPct val="98000"/>
              </a:lnSpc>
              <a:spcBef>
                <a:spcPct val="0"/>
              </a:spcBef>
            </a:pPr>
            <a:fld id="{F91878BB-00C6-4E99-B597-21365165AB98}" type="slidenum">
              <a:rPr lang="en-GB" smtClean="0"/>
              <a:pPr algn="l" defTabSz="804701" eaLnBrk="1" hangingPunct="1">
                <a:lnSpc>
                  <a:spcPct val="98000"/>
                </a:lnSpc>
                <a:spcBef>
                  <a:spcPct val="0"/>
                </a:spcBef>
              </a:pPr>
              <a:t>‹#›</a:t>
            </a:fld>
            <a:r>
              <a:rPr lang="en-GB" smtClean="0"/>
              <a:t>.</a:t>
            </a:r>
            <a:endParaRPr lang="en-GB" dirty="0"/>
          </a:p>
        </p:txBody>
      </p:sp>
      <p:sp>
        <p:nvSpPr>
          <p:cNvPr id="3" name="Footer Placeholder 2"/>
          <p:cNvSpPr>
            <a:spLocks noGrp="1"/>
          </p:cNvSpPr>
          <p:nvPr>
            <p:ph type="ftr" sz="quarter" idx="15"/>
          </p:nvPr>
        </p:nvSpPr>
        <p:spPr/>
        <p:txBody>
          <a:bodyPr/>
          <a:lstStyle/>
          <a:p>
            <a:endParaRPr lang="en-GB" dirty="0"/>
          </a:p>
        </p:txBody>
      </p:sp>
    </p:spTree>
    <p:extLst>
      <p:ext uri="{BB962C8B-B14F-4D97-AF65-F5344CB8AC3E}">
        <p14:creationId xmlns:p14="http://schemas.microsoft.com/office/powerpoint/2010/main" val="3840438421"/>
      </p:ext>
    </p:extLst>
  </p:cSld>
  <p:clrMapOvr>
    <a:masterClrMapping/>
  </p:clrMapOvr>
  <p:timing>
    <p:tnLst>
      <p:par>
        <p:cTn id="1" dur="indefinite" restart="never" nodeType="tmRoot"/>
      </p:par>
    </p:tnLst>
  </p:timing>
  <p:hf sldNum="0" hdr="0" dt="0"/>
  <p:extLst mod="1">
    <p:ext uri="{DCECCB84-F9BA-43D5-87BE-67443E8EF086}">
      <p15:sldGuideLst xmlns:p15="http://schemas.microsoft.com/office/powerpoint/2012/main">
        <p15:guide id="1" orient="horz" pos="768" userDrawn="1">
          <p15:clr>
            <a:srgbClr val="FBAE40"/>
          </p15:clr>
        </p15:guide>
        <p15:guide id="2" pos="2112" userDrawn="1">
          <p15:clr>
            <a:srgbClr val="FBAE40"/>
          </p15:clr>
        </p15:guide>
        <p15:guide id="3" orient="horz" pos="3919"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7985"/>
            <a:ext cx="10363201" cy="445805"/>
          </a:xfrm>
        </p:spPr>
        <p:txBody>
          <a:bodyPr>
            <a:normAutofit/>
          </a:bodyPr>
          <a:lstStyle>
            <a:lvl1pPr>
              <a:defRPr sz="1638"/>
            </a:lvl1pPr>
          </a:lstStyle>
          <a:p>
            <a:r>
              <a:rPr lang="en-GB" dirty="0" smtClean="0"/>
              <a:t>Click to edit Master title style</a:t>
            </a:r>
            <a:endParaRPr lang="en-US" dirty="0"/>
          </a:p>
        </p:txBody>
      </p:sp>
      <p:sp>
        <p:nvSpPr>
          <p:cNvPr id="3" name="Subtitle 2"/>
          <p:cNvSpPr>
            <a:spLocks noGrp="1"/>
          </p:cNvSpPr>
          <p:nvPr>
            <p:ph type="subTitle" idx="1"/>
          </p:nvPr>
        </p:nvSpPr>
        <p:spPr>
          <a:xfrm>
            <a:off x="1828805" y="3886205"/>
            <a:ext cx="8534402" cy="1752600"/>
          </a:xfrm>
        </p:spPr>
        <p:txBody>
          <a:bodyPr/>
          <a:lstStyle>
            <a:lvl1pPr marL="0" indent="0" algn="ctr">
              <a:buNone/>
              <a:defRPr>
                <a:solidFill>
                  <a:schemeClr val="tx1">
                    <a:tint val="75000"/>
                  </a:schemeClr>
                </a:solidFill>
              </a:defRPr>
            </a:lvl1pPr>
            <a:lvl2pPr marL="305970" indent="0" algn="ctr">
              <a:buNone/>
              <a:defRPr>
                <a:solidFill>
                  <a:schemeClr val="tx1">
                    <a:tint val="75000"/>
                  </a:schemeClr>
                </a:solidFill>
              </a:defRPr>
            </a:lvl2pPr>
            <a:lvl3pPr marL="611937" indent="0" algn="ctr">
              <a:buNone/>
              <a:defRPr>
                <a:solidFill>
                  <a:schemeClr val="tx1">
                    <a:tint val="75000"/>
                  </a:schemeClr>
                </a:solidFill>
              </a:defRPr>
            </a:lvl3pPr>
            <a:lvl4pPr marL="917904" indent="0" algn="ctr">
              <a:buNone/>
              <a:defRPr>
                <a:solidFill>
                  <a:schemeClr val="tx1">
                    <a:tint val="75000"/>
                  </a:schemeClr>
                </a:solidFill>
              </a:defRPr>
            </a:lvl4pPr>
            <a:lvl5pPr marL="1223872" indent="0" algn="ctr">
              <a:buNone/>
              <a:defRPr>
                <a:solidFill>
                  <a:schemeClr val="tx1">
                    <a:tint val="75000"/>
                  </a:schemeClr>
                </a:solidFill>
              </a:defRPr>
            </a:lvl5pPr>
            <a:lvl6pPr marL="1529841" indent="0" algn="ctr">
              <a:buNone/>
              <a:defRPr>
                <a:solidFill>
                  <a:schemeClr val="tx1">
                    <a:tint val="75000"/>
                  </a:schemeClr>
                </a:solidFill>
              </a:defRPr>
            </a:lvl6pPr>
            <a:lvl7pPr marL="1835809" indent="0" algn="ctr">
              <a:buNone/>
              <a:defRPr>
                <a:solidFill>
                  <a:schemeClr val="tx1">
                    <a:tint val="75000"/>
                  </a:schemeClr>
                </a:solidFill>
              </a:defRPr>
            </a:lvl7pPr>
            <a:lvl8pPr marL="2141777" indent="0" algn="ctr">
              <a:buNone/>
              <a:defRPr>
                <a:solidFill>
                  <a:schemeClr val="tx1">
                    <a:tint val="75000"/>
                  </a:schemeClr>
                </a:solidFill>
              </a:defRPr>
            </a:lvl8pPr>
            <a:lvl9pPr marL="2447746"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609600" y="6356350"/>
            <a:ext cx="2844800" cy="365125"/>
          </a:xfrm>
          <a:prstGeom prst="rect">
            <a:avLst/>
          </a:prstGeom>
        </p:spPr>
        <p:txBody>
          <a:bodyPr lIns="70107" tIns="35053" rIns="70107" bIns="35053"/>
          <a:lstStyle/>
          <a:p>
            <a:pPr defTabSz="797623"/>
            <a:endParaRPr lang="en-US" sz="437" dirty="0">
              <a:solidFill>
                <a:srgbClr val="000000"/>
              </a:solidFill>
            </a:endParaRPr>
          </a:p>
        </p:txBody>
      </p:sp>
      <p:sp>
        <p:nvSpPr>
          <p:cNvPr id="6" name="Slide Number Placeholder 5"/>
          <p:cNvSpPr>
            <a:spLocks noGrp="1"/>
          </p:cNvSpPr>
          <p:nvPr>
            <p:ph type="sldNum" sz="quarter" idx="12"/>
          </p:nvPr>
        </p:nvSpPr>
        <p:spPr/>
        <p:txBody>
          <a:bodyPr/>
          <a:lstStyle>
            <a:lvl1pPr>
              <a:defRPr sz="1024"/>
            </a:lvl1pPr>
          </a:lstStyle>
          <a:p>
            <a:fld id="{F975D624-83CC-804E-B992-2A94F095FFD1}" type="slidenum">
              <a:rPr lang="en-US" smtClean="0">
                <a:solidFill>
                  <a:srgbClr val="000000">
                    <a:tint val="75000"/>
                  </a:srgbClr>
                </a:solidFill>
              </a:rPr>
              <a:pPr/>
              <a:t>‹#›</a:t>
            </a:fld>
            <a:endParaRPr lang="en-US" dirty="0">
              <a:solidFill>
                <a:srgbClr val="000000">
                  <a:tint val="75000"/>
                </a:srgbClr>
              </a:solidFill>
            </a:endParaRPr>
          </a:p>
        </p:txBody>
      </p:sp>
      <p:sp>
        <p:nvSpPr>
          <p:cNvPr id="5" name="Footer Placeholder 4"/>
          <p:cNvSpPr>
            <a:spLocks noGrp="1"/>
          </p:cNvSpPr>
          <p:nvPr>
            <p:ph type="ftr" sz="quarter" idx="13"/>
          </p:nvPr>
        </p:nvSpPr>
        <p:spPr/>
        <p:txBody>
          <a:bodyPr/>
          <a:lstStyle/>
          <a:p>
            <a:endParaRPr lang="en-GB" dirty="0">
              <a:solidFill>
                <a:srgbClr val="000000">
                  <a:tint val="75000"/>
                </a:srgbClr>
              </a:solidFill>
            </a:endParaRPr>
          </a:p>
        </p:txBody>
      </p:sp>
    </p:spTree>
    <p:extLst>
      <p:ext uri="{BB962C8B-B14F-4D97-AF65-F5344CB8AC3E}">
        <p14:creationId xmlns:p14="http://schemas.microsoft.com/office/powerpoint/2010/main" val="3390350965"/>
      </p:ext>
    </p:extLst>
  </p:cSld>
  <p:clrMapOvr>
    <a:masterClrMapping/>
  </p:clrMapOvr>
  <p:timing>
    <p:tnLst>
      <p:par>
        <p:cTn id="1" dur="indefinite" restart="never" nodeType="tmRoot"/>
      </p:par>
    </p:tnLst>
  </p:timing>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8738201" y="6356354"/>
            <a:ext cx="2844307" cy="365125"/>
          </a:xfrm>
          <a:prstGeom prst="rect">
            <a:avLst/>
          </a:prstGeom>
        </p:spPr>
        <p:txBody>
          <a:bodyPr vert="horz" lIns="91440" tIns="45720" rIns="91440" bIns="45720" rtlCol="0" anchor="ctr"/>
          <a:lstStyle>
            <a:lvl1pPr algn="r">
              <a:defRPr sz="600">
                <a:solidFill>
                  <a:schemeClr val="tx1">
                    <a:tint val="75000"/>
                  </a:schemeClr>
                </a:solidFill>
              </a:defRPr>
            </a:lvl1pPr>
          </a:lstStyle>
          <a:p>
            <a:fld id="{F91878BB-00C6-4E99-B597-21365165AB98}" type="slidenum">
              <a:rPr lang="en-GB" smtClean="0"/>
              <a:pPr/>
              <a:t>‹#›</a:t>
            </a:fld>
            <a:endParaRPr lang="en-GB" dirty="0"/>
          </a:p>
        </p:txBody>
      </p:sp>
      <p:sp>
        <p:nvSpPr>
          <p:cNvPr id="3" name="Footer Placeholder 2"/>
          <p:cNvSpPr>
            <a:spLocks noGrp="1"/>
          </p:cNvSpPr>
          <p:nvPr>
            <p:ph type="ftr" sz="quarter" idx="10"/>
          </p:nvPr>
        </p:nvSpPr>
        <p:spPr/>
        <p:txBody>
          <a:bodyPr/>
          <a:lstStyle/>
          <a:p>
            <a:endParaRPr lang="en-GB" dirty="0"/>
          </a:p>
        </p:txBody>
      </p:sp>
      <p:sp>
        <p:nvSpPr>
          <p:cNvPr id="6" name="Title Placeholder 1"/>
          <p:cNvSpPr>
            <a:spLocks noGrp="1"/>
          </p:cNvSpPr>
          <p:nvPr>
            <p:ph type="title" hasCustomPrompt="1"/>
          </p:nvPr>
        </p:nvSpPr>
        <p:spPr>
          <a:xfrm>
            <a:off x="609497" y="205200"/>
            <a:ext cx="9544679" cy="438150"/>
          </a:xfrm>
          <a:prstGeom prst="rect">
            <a:avLst/>
          </a:prstGeom>
        </p:spPr>
        <p:txBody>
          <a:bodyPr vert="horz" lIns="91440" tIns="45720" rIns="91440" bIns="45720" rtlCol="0" anchor="b" anchorCtr="0">
            <a:normAutofit/>
          </a:bodyPr>
          <a:lstStyle>
            <a:lvl1pPr>
              <a:defRPr/>
            </a:lvl1pPr>
          </a:lstStyle>
          <a:p>
            <a:r>
              <a:rPr lang="en-GB" dirty="0" smtClean="0"/>
              <a:t>Contents</a:t>
            </a:r>
            <a:endParaRPr lang="en-US" dirty="0"/>
          </a:p>
        </p:txBody>
      </p:sp>
    </p:spTree>
    <p:extLst>
      <p:ext uri="{BB962C8B-B14F-4D97-AF65-F5344CB8AC3E}">
        <p14:creationId xmlns:p14="http://schemas.microsoft.com/office/powerpoint/2010/main" val="3024124857"/>
      </p:ext>
    </p:extLst>
  </p:cSld>
  <p:clrMapOvr>
    <a:masterClrMapping/>
  </p:clrMapOvr>
  <p:timing>
    <p:tnLst>
      <p:par>
        <p:cTn id="1" dur="indefinite" restart="never" nodeType="tmRoot"/>
      </p:par>
    </p:tnLst>
  </p:timing>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ner slide - only bullets">
    <p:spTree>
      <p:nvGrpSpPr>
        <p:cNvPr id="1" name=""/>
        <p:cNvGrpSpPr/>
        <p:nvPr/>
      </p:nvGrpSpPr>
      <p:grpSpPr>
        <a:xfrm>
          <a:off x="0" y="0"/>
          <a:ext cx="0" cy="0"/>
          <a:chOff x="0" y="0"/>
          <a:chExt cx="0" cy="0"/>
        </a:xfrm>
      </p:grpSpPr>
      <p:sp>
        <p:nvSpPr>
          <p:cNvPr id="7" name="Text Placeholder 5"/>
          <p:cNvSpPr>
            <a:spLocks noGrp="1"/>
          </p:cNvSpPr>
          <p:nvPr>
            <p:ph type="body" sz="quarter" idx="13" hasCustomPrompt="1"/>
          </p:nvPr>
        </p:nvSpPr>
        <p:spPr>
          <a:xfrm>
            <a:off x="609497" y="1224000"/>
            <a:ext cx="10970895" cy="311624"/>
          </a:xfrm>
        </p:spPr>
        <p:txBody>
          <a:bodyPr tIns="0" bIns="0">
            <a:spAutoFit/>
          </a:bodyPr>
          <a:lstStyle>
            <a:lvl1pPr marL="0" indent="0">
              <a:lnSpc>
                <a:spcPct val="150000"/>
              </a:lnSpc>
              <a:spcBef>
                <a:spcPts val="0"/>
              </a:spcBef>
              <a:buNone/>
              <a:defRPr sz="1350" b="1" baseline="0">
                <a:solidFill>
                  <a:schemeClr val="tx1">
                    <a:lumMod val="85000"/>
                    <a:lumOff val="15000"/>
                  </a:schemeClr>
                </a:solidFill>
              </a:defRPr>
            </a:lvl1pPr>
          </a:lstStyle>
          <a:p>
            <a:pPr lvl="0"/>
            <a:r>
              <a:rPr lang="en-GB" dirty="0" smtClean="0"/>
              <a:t>&lt;Heading Level 1&gt;</a:t>
            </a:r>
            <a:endParaRPr lang="en-GB" dirty="0"/>
          </a:p>
        </p:txBody>
      </p:sp>
      <p:sp>
        <p:nvSpPr>
          <p:cNvPr id="8" name="Text Placeholder 10"/>
          <p:cNvSpPr>
            <a:spLocks noGrp="1"/>
          </p:cNvSpPr>
          <p:nvPr>
            <p:ph type="body" sz="quarter" idx="14" hasCustomPrompt="1"/>
          </p:nvPr>
        </p:nvSpPr>
        <p:spPr>
          <a:xfrm>
            <a:off x="609497" y="1800000"/>
            <a:ext cx="10987825" cy="4421188"/>
          </a:xfrm>
          <a:prstGeom prst="rect">
            <a:avLst/>
          </a:prstGeom>
        </p:spPr>
        <p:txBody>
          <a:bodyPr>
            <a:normAutofit/>
          </a:bodyPr>
          <a:lstStyle>
            <a:lvl1pPr marL="257123" indent="-257123">
              <a:buClr>
                <a:srgbClr val="DB1100"/>
              </a:buClr>
              <a:buFont typeface="Arial" panose="020B0604020202020204" pitchFamily="34" charset="0"/>
              <a:buChar char="•"/>
              <a:defRPr sz="1050" b="0" baseline="0">
                <a:solidFill>
                  <a:schemeClr val="tx1">
                    <a:lumMod val="85000"/>
                    <a:lumOff val="15000"/>
                  </a:schemeClr>
                </a:solidFill>
                <a:latin typeface="Arial" panose="020B0604020202020204" pitchFamily="34" charset="0"/>
                <a:cs typeface="Arial" panose="020B0604020202020204" pitchFamily="34" charset="0"/>
              </a:defRPr>
            </a:lvl1pPr>
            <a:lvl2pPr>
              <a:defRPr/>
            </a:lvl2pPr>
          </a:lstStyle>
          <a:p>
            <a:pPr lvl="0"/>
            <a:r>
              <a:rPr lang="en-US" dirty="0" smtClean="0"/>
              <a:t>&lt;Bullet Text 1 – two lines max&gt;</a:t>
            </a:r>
          </a:p>
        </p:txBody>
      </p:sp>
      <p:sp>
        <p:nvSpPr>
          <p:cNvPr id="6" name="Slide Number Placeholder 5"/>
          <p:cNvSpPr>
            <a:spLocks noGrp="1"/>
          </p:cNvSpPr>
          <p:nvPr>
            <p:ph type="sldNum" sz="quarter" idx="4"/>
          </p:nvPr>
        </p:nvSpPr>
        <p:spPr>
          <a:xfrm>
            <a:off x="8738201" y="6356354"/>
            <a:ext cx="2844307" cy="365125"/>
          </a:xfrm>
          <a:prstGeom prst="rect">
            <a:avLst/>
          </a:prstGeom>
        </p:spPr>
        <p:txBody>
          <a:bodyPr vert="horz" lIns="91440" tIns="45720" rIns="91440" bIns="45720" rtlCol="0" anchor="ctr"/>
          <a:lstStyle>
            <a:lvl1pPr algn="r">
              <a:defRPr sz="600">
                <a:solidFill>
                  <a:schemeClr val="tx1">
                    <a:tint val="75000"/>
                  </a:schemeClr>
                </a:solidFill>
              </a:defRPr>
            </a:lvl1pPr>
          </a:lstStyle>
          <a:p>
            <a:fld id="{F91878BB-00C6-4E99-B597-21365165AB98}" type="slidenum">
              <a:rPr lang="en-GB" smtClean="0"/>
              <a:pPr/>
              <a:t>‹#›</a:t>
            </a:fld>
            <a:endParaRPr lang="en-GB" dirty="0"/>
          </a:p>
        </p:txBody>
      </p:sp>
      <p:sp>
        <p:nvSpPr>
          <p:cNvPr id="3" name="Footer Placeholder 2"/>
          <p:cNvSpPr>
            <a:spLocks noGrp="1"/>
          </p:cNvSpPr>
          <p:nvPr>
            <p:ph type="ftr" sz="quarter" idx="15"/>
          </p:nvPr>
        </p:nvSpPr>
        <p:spPr/>
        <p:txBody>
          <a:bodyPr/>
          <a:lstStyle/>
          <a:p>
            <a:endParaRPr lang="en-GB" dirty="0"/>
          </a:p>
        </p:txBody>
      </p:sp>
      <p:sp>
        <p:nvSpPr>
          <p:cNvPr id="9" name="Title Placeholder 1"/>
          <p:cNvSpPr>
            <a:spLocks noGrp="1"/>
          </p:cNvSpPr>
          <p:nvPr>
            <p:ph type="title"/>
          </p:nvPr>
        </p:nvSpPr>
        <p:spPr>
          <a:xfrm>
            <a:off x="609497" y="205200"/>
            <a:ext cx="9544679" cy="43815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Tree>
    <p:extLst>
      <p:ext uri="{BB962C8B-B14F-4D97-AF65-F5344CB8AC3E}">
        <p14:creationId xmlns:p14="http://schemas.microsoft.com/office/powerpoint/2010/main" val="1362329102"/>
      </p:ext>
    </p:extLst>
  </p:cSld>
  <p:clrMapOvr>
    <a:masterClrMapping/>
  </p:clrMapOvr>
  <p:timing>
    <p:tnLst>
      <p:par>
        <p:cTn id="1" dur="indefinite" restart="never" nodeType="tmRoot"/>
      </p:par>
    </p:tnLst>
  </p:timing>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ner slide - only bullets (numbered)">
    <p:spTree>
      <p:nvGrpSpPr>
        <p:cNvPr id="1" name=""/>
        <p:cNvGrpSpPr/>
        <p:nvPr/>
      </p:nvGrpSpPr>
      <p:grpSpPr>
        <a:xfrm>
          <a:off x="0" y="0"/>
          <a:ext cx="0" cy="0"/>
          <a:chOff x="0" y="0"/>
          <a:chExt cx="0" cy="0"/>
        </a:xfrm>
      </p:grpSpPr>
      <p:sp>
        <p:nvSpPr>
          <p:cNvPr id="11" name="Text Placeholder 10"/>
          <p:cNvSpPr>
            <a:spLocks noGrp="1"/>
          </p:cNvSpPr>
          <p:nvPr>
            <p:ph type="body" sz="quarter" idx="14" hasCustomPrompt="1"/>
          </p:nvPr>
        </p:nvSpPr>
        <p:spPr>
          <a:xfrm>
            <a:off x="609497" y="1800000"/>
            <a:ext cx="10987825" cy="4421188"/>
          </a:xfrm>
          <a:prstGeom prst="rect">
            <a:avLst/>
          </a:prstGeom>
        </p:spPr>
        <p:txBody>
          <a:bodyPr>
            <a:normAutofit/>
          </a:bodyPr>
          <a:lstStyle>
            <a:lvl1pPr marL="257123" indent="-257123">
              <a:buClr>
                <a:srgbClr val="DB1100"/>
              </a:buClr>
              <a:buFont typeface="+mj-lt"/>
              <a:buAutoNum type="arabicPeriod"/>
              <a:defRPr sz="1050" b="0" baseline="0">
                <a:solidFill>
                  <a:schemeClr val="tx1">
                    <a:lumMod val="85000"/>
                    <a:lumOff val="15000"/>
                  </a:schemeClr>
                </a:solidFill>
                <a:latin typeface="Arial" panose="020B0604020202020204" pitchFamily="34" charset="0"/>
                <a:cs typeface="Arial" panose="020B0604020202020204" pitchFamily="34" charset="0"/>
              </a:defRPr>
            </a:lvl1pPr>
            <a:lvl2pPr>
              <a:defRPr/>
            </a:lvl2pPr>
          </a:lstStyle>
          <a:p>
            <a:pPr lvl="0"/>
            <a:r>
              <a:rPr lang="en-US" dirty="0" smtClean="0"/>
              <a:t>&lt;Bullet Text 1 – two lines max&gt;</a:t>
            </a:r>
          </a:p>
        </p:txBody>
      </p:sp>
      <p:sp>
        <p:nvSpPr>
          <p:cNvPr id="7" name="Text Placeholder 5"/>
          <p:cNvSpPr>
            <a:spLocks noGrp="1"/>
          </p:cNvSpPr>
          <p:nvPr>
            <p:ph type="body" sz="quarter" idx="13" hasCustomPrompt="1"/>
          </p:nvPr>
        </p:nvSpPr>
        <p:spPr>
          <a:xfrm>
            <a:off x="609497" y="1224000"/>
            <a:ext cx="10970895" cy="311624"/>
          </a:xfrm>
        </p:spPr>
        <p:txBody>
          <a:bodyPr tIns="0" bIns="0">
            <a:spAutoFit/>
          </a:bodyPr>
          <a:lstStyle>
            <a:lvl1pPr marL="0" indent="0">
              <a:lnSpc>
                <a:spcPct val="150000"/>
              </a:lnSpc>
              <a:spcBef>
                <a:spcPts val="0"/>
              </a:spcBef>
              <a:buNone/>
              <a:defRPr sz="1350" b="1" baseline="0">
                <a:solidFill>
                  <a:schemeClr val="tx1">
                    <a:lumMod val="85000"/>
                    <a:lumOff val="15000"/>
                  </a:schemeClr>
                </a:solidFill>
              </a:defRPr>
            </a:lvl1pPr>
          </a:lstStyle>
          <a:p>
            <a:pPr lvl="0"/>
            <a:r>
              <a:rPr lang="en-GB" dirty="0" smtClean="0"/>
              <a:t>&lt;Heading Level 1&gt;</a:t>
            </a:r>
            <a:endParaRPr lang="en-GB" dirty="0"/>
          </a:p>
        </p:txBody>
      </p:sp>
      <p:sp>
        <p:nvSpPr>
          <p:cNvPr id="6" name="Slide Number Placeholder 5"/>
          <p:cNvSpPr>
            <a:spLocks noGrp="1"/>
          </p:cNvSpPr>
          <p:nvPr>
            <p:ph type="sldNum" sz="quarter" idx="4"/>
          </p:nvPr>
        </p:nvSpPr>
        <p:spPr>
          <a:xfrm>
            <a:off x="8738201" y="6356354"/>
            <a:ext cx="2844307" cy="365125"/>
          </a:xfrm>
          <a:prstGeom prst="rect">
            <a:avLst/>
          </a:prstGeom>
        </p:spPr>
        <p:txBody>
          <a:bodyPr vert="horz" lIns="91440" tIns="45720" rIns="91440" bIns="45720" rtlCol="0" anchor="ctr"/>
          <a:lstStyle>
            <a:lvl1pPr algn="r">
              <a:defRPr sz="600">
                <a:solidFill>
                  <a:schemeClr val="tx1">
                    <a:tint val="75000"/>
                  </a:schemeClr>
                </a:solidFill>
              </a:defRPr>
            </a:lvl1pPr>
          </a:lstStyle>
          <a:p>
            <a:fld id="{F91878BB-00C6-4E99-B597-21365165AB98}" type="slidenum">
              <a:rPr lang="en-GB" smtClean="0"/>
              <a:pPr/>
              <a:t>‹#›</a:t>
            </a:fld>
            <a:endParaRPr lang="en-GB" dirty="0"/>
          </a:p>
        </p:txBody>
      </p:sp>
      <p:sp>
        <p:nvSpPr>
          <p:cNvPr id="2" name="Footer Placeholder 1"/>
          <p:cNvSpPr>
            <a:spLocks noGrp="1"/>
          </p:cNvSpPr>
          <p:nvPr>
            <p:ph type="ftr" sz="quarter" idx="15"/>
          </p:nvPr>
        </p:nvSpPr>
        <p:spPr/>
        <p:txBody>
          <a:bodyPr/>
          <a:lstStyle/>
          <a:p>
            <a:endParaRPr lang="en-GB" dirty="0"/>
          </a:p>
        </p:txBody>
      </p:sp>
      <p:sp>
        <p:nvSpPr>
          <p:cNvPr id="9" name="Title Placeholder 1"/>
          <p:cNvSpPr>
            <a:spLocks noGrp="1"/>
          </p:cNvSpPr>
          <p:nvPr>
            <p:ph type="title"/>
          </p:nvPr>
        </p:nvSpPr>
        <p:spPr>
          <a:xfrm>
            <a:off x="609497" y="205200"/>
            <a:ext cx="9544679" cy="43815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Tree>
    <p:extLst>
      <p:ext uri="{BB962C8B-B14F-4D97-AF65-F5344CB8AC3E}">
        <p14:creationId xmlns:p14="http://schemas.microsoft.com/office/powerpoint/2010/main" val="3473339215"/>
      </p:ext>
    </p:extLst>
  </p:cSld>
  <p:clrMapOvr>
    <a:masterClrMapping/>
  </p:clrMapOvr>
  <p:timing>
    <p:tnLst>
      <p:par>
        <p:cTn id="1" dur="indefinite" restart="never" nodeType="tmRoot"/>
      </p:par>
    </p:tnLst>
  </p:timing>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er slide - text">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09497" y="1800001"/>
            <a:ext cx="10970895" cy="334707"/>
          </a:xfrm>
        </p:spPr>
        <p:txBody>
          <a:bodyPr>
            <a:spAutoFit/>
          </a:bodyPr>
          <a:lstStyle>
            <a:lvl1pPr marL="0" indent="0">
              <a:lnSpc>
                <a:spcPct val="150000"/>
              </a:lnSpc>
              <a:spcBef>
                <a:spcPts val="0"/>
              </a:spcBef>
              <a:spcAft>
                <a:spcPts val="525"/>
              </a:spcAft>
              <a:buNone/>
              <a:defRPr sz="1050" baseline="0">
                <a:solidFill>
                  <a:schemeClr val="tx1">
                    <a:lumMod val="85000"/>
                    <a:lumOff val="15000"/>
                  </a:schemeClr>
                </a:solidFill>
              </a:defRPr>
            </a:lvl1pPr>
          </a:lstStyle>
          <a:p>
            <a:pPr lvl="0"/>
            <a:r>
              <a:rPr lang="en-GB" dirty="0" smtClean="0"/>
              <a:t>&lt;Body Text&gt;</a:t>
            </a:r>
            <a:endParaRPr lang="en-GB" dirty="0"/>
          </a:p>
        </p:txBody>
      </p:sp>
      <p:sp>
        <p:nvSpPr>
          <p:cNvPr id="7" name="Text Placeholder 5"/>
          <p:cNvSpPr>
            <a:spLocks noGrp="1"/>
          </p:cNvSpPr>
          <p:nvPr>
            <p:ph type="body" sz="quarter" idx="13" hasCustomPrompt="1"/>
          </p:nvPr>
        </p:nvSpPr>
        <p:spPr>
          <a:xfrm>
            <a:off x="609497" y="1224000"/>
            <a:ext cx="10970895" cy="311624"/>
          </a:xfrm>
        </p:spPr>
        <p:txBody>
          <a:bodyPr tIns="0" bIns="0">
            <a:spAutoFit/>
          </a:bodyPr>
          <a:lstStyle>
            <a:lvl1pPr marL="0" indent="0">
              <a:lnSpc>
                <a:spcPct val="150000"/>
              </a:lnSpc>
              <a:spcBef>
                <a:spcPts val="0"/>
              </a:spcBef>
              <a:buNone/>
              <a:defRPr sz="1350" b="1" baseline="0">
                <a:solidFill>
                  <a:schemeClr val="tx1">
                    <a:lumMod val="85000"/>
                    <a:lumOff val="15000"/>
                  </a:schemeClr>
                </a:solidFill>
              </a:defRPr>
            </a:lvl1pPr>
          </a:lstStyle>
          <a:p>
            <a:pPr lvl="0"/>
            <a:r>
              <a:rPr lang="en-GB" dirty="0" smtClean="0"/>
              <a:t>&lt;Heading Level 1&gt;</a:t>
            </a:r>
            <a:endParaRPr lang="en-GB" dirty="0"/>
          </a:p>
        </p:txBody>
      </p:sp>
      <p:sp>
        <p:nvSpPr>
          <p:cNvPr id="8" name="Slide Number Placeholder 5"/>
          <p:cNvSpPr>
            <a:spLocks noGrp="1"/>
          </p:cNvSpPr>
          <p:nvPr>
            <p:ph type="sldNum" sz="quarter" idx="4"/>
          </p:nvPr>
        </p:nvSpPr>
        <p:spPr>
          <a:xfrm>
            <a:off x="8738201" y="6356354"/>
            <a:ext cx="2844307" cy="365125"/>
          </a:xfrm>
          <a:prstGeom prst="rect">
            <a:avLst/>
          </a:prstGeom>
        </p:spPr>
        <p:txBody>
          <a:bodyPr vert="horz" lIns="91440" tIns="45720" rIns="91440" bIns="45720" rtlCol="0" anchor="ctr"/>
          <a:lstStyle>
            <a:lvl1pPr algn="r">
              <a:defRPr sz="600">
                <a:solidFill>
                  <a:schemeClr val="tx1">
                    <a:tint val="75000"/>
                  </a:schemeClr>
                </a:solidFill>
              </a:defRPr>
            </a:lvl1pPr>
          </a:lstStyle>
          <a:p>
            <a:fld id="{F91878BB-00C6-4E99-B597-21365165AB98}" type="slidenum">
              <a:rPr lang="en-GB" smtClean="0"/>
              <a:pPr/>
              <a:t>‹#›</a:t>
            </a:fld>
            <a:endParaRPr lang="en-GB" dirty="0"/>
          </a:p>
        </p:txBody>
      </p:sp>
      <p:sp>
        <p:nvSpPr>
          <p:cNvPr id="3" name="Footer Placeholder 2"/>
          <p:cNvSpPr>
            <a:spLocks noGrp="1"/>
          </p:cNvSpPr>
          <p:nvPr>
            <p:ph type="ftr" sz="quarter" idx="14"/>
          </p:nvPr>
        </p:nvSpPr>
        <p:spPr/>
        <p:txBody>
          <a:bodyPr/>
          <a:lstStyle/>
          <a:p>
            <a:endParaRPr lang="en-GB" dirty="0"/>
          </a:p>
        </p:txBody>
      </p:sp>
      <p:sp>
        <p:nvSpPr>
          <p:cNvPr id="9" name="Title Placeholder 1"/>
          <p:cNvSpPr>
            <a:spLocks noGrp="1"/>
          </p:cNvSpPr>
          <p:nvPr>
            <p:ph type="title"/>
          </p:nvPr>
        </p:nvSpPr>
        <p:spPr>
          <a:xfrm>
            <a:off x="609497" y="205200"/>
            <a:ext cx="9544679" cy="43815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Tree>
    <p:extLst>
      <p:ext uri="{BB962C8B-B14F-4D97-AF65-F5344CB8AC3E}">
        <p14:creationId xmlns:p14="http://schemas.microsoft.com/office/powerpoint/2010/main" val="830299653"/>
      </p:ext>
    </p:extLst>
  </p:cSld>
  <p:clrMapOvr>
    <a:masterClrMapping/>
  </p:clrMapOvr>
  <p:timing>
    <p:tnLst>
      <p:par>
        <p:cTn id="1" dur="indefinite" restart="never" nodeType="tmRoot"/>
      </p:par>
    </p:tnLst>
  </p:timing>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ner slide - text and callout">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09497" y="1800001"/>
            <a:ext cx="10970895" cy="334707"/>
          </a:xfrm>
        </p:spPr>
        <p:txBody>
          <a:bodyPr>
            <a:spAutoFit/>
          </a:bodyPr>
          <a:lstStyle>
            <a:lvl1pPr marL="0" indent="0">
              <a:lnSpc>
                <a:spcPct val="150000"/>
              </a:lnSpc>
              <a:spcBef>
                <a:spcPts val="0"/>
              </a:spcBef>
              <a:spcAft>
                <a:spcPts val="525"/>
              </a:spcAft>
              <a:buNone/>
              <a:defRPr sz="1050" baseline="0">
                <a:solidFill>
                  <a:schemeClr val="tx1">
                    <a:lumMod val="85000"/>
                    <a:lumOff val="15000"/>
                  </a:schemeClr>
                </a:solidFill>
              </a:defRPr>
            </a:lvl1pPr>
          </a:lstStyle>
          <a:p>
            <a:pPr lvl="0"/>
            <a:r>
              <a:rPr lang="en-GB" dirty="0" smtClean="0"/>
              <a:t>&lt;Body Text&gt;</a:t>
            </a:r>
            <a:endParaRPr lang="en-GB" dirty="0"/>
          </a:p>
        </p:txBody>
      </p:sp>
      <p:sp>
        <p:nvSpPr>
          <p:cNvPr id="7" name="Text Placeholder 5"/>
          <p:cNvSpPr>
            <a:spLocks noGrp="1"/>
          </p:cNvSpPr>
          <p:nvPr>
            <p:ph type="body" sz="quarter" idx="13" hasCustomPrompt="1"/>
          </p:nvPr>
        </p:nvSpPr>
        <p:spPr>
          <a:xfrm>
            <a:off x="609497" y="1224000"/>
            <a:ext cx="10970895" cy="311624"/>
          </a:xfrm>
        </p:spPr>
        <p:txBody>
          <a:bodyPr tIns="0" bIns="0">
            <a:spAutoFit/>
          </a:bodyPr>
          <a:lstStyle>
            <a:lvl1pPr marL="0" indent="0">
              <a:lnSpc>
                <a:spcPct val="150000"/>
              </a:lnSpc>
              <a:spcBef>
                <a:spcPts val="0"/>
              </a:spcBef>
              <a:buNone/>
              <a:defRPr sz="1350" b="1" baseline="0">
                <a:solidFill>
                  <a:schemeClr val="tx1">
                    <a:lumMod val="85000"/>
                    <a:lumOff val="15000"/>
                  </a:schemeClr>
                </a:solidFill>
              </a:defRPr>
            </a:lvl1pPr>
          </a:lstStyle>
          <a:p>
            <a:pPr lvl="0"/>
            <a:r>
              <a:rPr lang="en-GB" dirty="0" smtClean="0"/>
              <a:t>&lt;Heading Level 1&gt;</a:t>
            </a:r>
            <a:endParaRPr lang="en-GB" dirty="0"/>
          </a:p>
        </p:txBody>
      </p:sp>
      <p:sp>
        <p:nvSpPr>
          <p:cNvPr id="9" name="Text Placeholder 5"/>
          <p:cNvSpPr>
            <a:spLocks noGrp="1"/>
          </p:cNvSpPr>
          <p:nvPr>
            <p:ph type="body" sz="quarter" idx="14" hasCustomPrompt="1"/>
          </p:nvPr>
        </p:nvSpPr>
        <p:spPr>
          <a:xfrm>
            <a:off x="1448985" y="2750977"/>
            <a:ext cx="10131403" cy="334707"/>
          </a:xfrm>
          <a:solidFill>
            <a:schemeClr val="bg1">
              <a:lumMod val="95000"/>
            </a:schemeClr>
          </a:solidFill>
        </p:spPr>
        <p:txBody>
          <a:bodyPr wrap="square" lIns="46800" rIns="90000">
            <a:spAutoFit/>
          </a:bodyPr>
          <a:lstStyle>
            <a:lvl1pPr marL="0" indent="0">
              <a:lnSpc>
                <a:spcPct val="150000"/>
              </a:lnSpc>
              <a:spcBef>
                <a:spcPts val="0"/>
              </a:spcBef>
              <a:spcAft>
                <a:spcPts val="0"/>
              </a:spcAft>
              <a:buNone/>
              <a:defRPr sz="1050" b="1" baseline="0">
                <a:solidFill>
                  <a:srgbClr val="929292"/>
                </a:solidFill>
              </a:defRPr>
            </a:lvl1pPr>
          </a:lstStyle>
          <a:p>
            <a:pPr lvl="0"/>
            <a:r>
              <a:rPr lang="en-GB" dirty="0" smtClean="0"/>
              <a:t>&lt;Callout quote&gt;</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0045" y="2887074"/>
            <a:ext cx="284799" cy="213636"/>
          </a:xfrm>
          <a:prstGeom prst="rect">
            <a:avLst/>
          </a:prstGeom>
        </p:spPr>
      </p:pic>
      <p:cxnSp>
        <p:nvCxnSpPr>
          <p:cNvPr id="15" name="Straight Connector 14"/>
          <p:cNvCxnSpPr/>
          <p:nvPr userDrawn="1"/>
        </p:nvCxnSpPr>
        <p:spPr bwMode="auto">
          <a:xfrm>
            <a:off x="609495" y="2750976"/>
            <a:ext cx="0" cy="738664"/>
          </a:xfrm>
          <a:prstGeom prst="line">
            <a:avLst/>
          </a:prstGeom>
          <a:solidFill>
            <a:schemeClr val="accent1"/>
          </a:solidFill>
          <a:ln w="6350" cap="flat" cmpd="sng" algn="ctr">
            <a:solidFill>
              <a:srgbClr val="DB001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Slide Number Placeholder 5"/>
          <p:cNvSpPr>
            <a:spLocks noGrp="1"/>
          </p:cNvSpPr>
          <p:nvPr>
            <p:ph type="sldNum" sz="quarter" idx="4"/>
          </p:nvPr>
        </p:nvSpPr>
        <p:spPr>
          <a:xfrm>
            <a:off x="8738201" y="6356354"/>
            <a:ext cx="2844307" cy="365125"/>
          </a:xfrm>
          <a:prstGeom prst="rect">
            <a:avLst/>
          </a:prstGeom>
        </p:spPr>
        <p:txBody>
          <a:bodyPr vert="horz" lIns="91440" tIns="45720" rIns="91440" bIns="45720" rtlCol="0" anchor="ctr"/>
          <a:lstStyle>
            <a:lvl1pPr algn="r">
              <a:defRPr sz="600">
                <a:solidFill>
                  <a:schemeClr val="tx1">
                    <a:tint val="75000"/>
                  </a:schemeClr>
                </a:solidFill>
              </a:defRPr>
            </a:lvl1pPr>
          </a:lstStyle>
          <a:p>
            <a:fld id="{F91878BB-00C6-4E99-B597-21365165AB98}" type="slidenum">
              <a:rPr lang="en-GB" smtClean="0"/>
              <a:pPr/>
              <a:t>‹#›</a:t>
            </a:fld>
            <a:endParaRPr lang="en-GB" dirty="0"/>
          </a:p>
        </p:txBody>
      </p:sp>
      <p:sp>
        <p:nvSpPr>
          <p:cNvPr id="3" name="Footer Placeholder 2"/>
          <p:cNvSpPr>
            <a:spLocks noGrp="1"/>
          </p:cNvSpPr>
          <p:nvPr>
            <p:ph type="ftr" sz="quarter" idx="15"/>
          </p:nvPr>
        </p:nvSpPr>
        <p:spPr/>
        <p:txBody>
          <a:bodyPr/>
          <a:lstStyle/>
          <a:p>
            <a:endParaRPr lang="en-GB" dirty="0"/>
          </a:p>
        </p:txBody>
      </p:sp>
      <p:sp>
        <p:nvSpPr>
          <p:cNvPr id="11" name="Title Placeholder 1"/>
          <p:cNvSpPr>
            <a:spLocks noGrp="1"/>
          </p:cNvSpPr>
          <p:nvPr>
            <p:ph type="title"/>
          </p:nvPr>
        </p:nvSpPr>
        <p:spPr>
          <a:xfrm>
            <a:off x="609497" y="205200"/>
            <a:ext cx="9544679" cy="43815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Tree>
    <p:extLst>
      <p:ext uri="{BB962C8B-B14F-4D97-AF65-F5344CB8AC3E}">
        <p14:creationId xmlns:p14="http://schemas.microsoft.com/office/powerpoint/2010/main" val="377357127"/>
      </p:ext>
    </p:extLst>
  </p:cSld>
  <p:clrMapOvr>
    <a:masterClrMapping/>
  </p:clrMapOvr>
  <p:timing>
    <p:tnLst>
      <p:par>
        <p:cTn id="1" dur="indefinite" restart="never" nodeType="tmRoot"/>
      </p:par>
    </p:tnLst>
  </p:timing>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b="45153"/>
          <a:stretch/>
        </p:blipFill>
        <p:spPr>
          <a:xfrm>
            <a:off x="0" y="2700004"/>
            <a:ext cx="12192000" cy="1246049"/>
          </a:xfrm>
          <a:prstGeom prst="rect">
            <a:avLst/>
          </a:prstGeom>
        </p:spPr>
      </p:pic>
      <p:sp>
        <p:nvSpPr>
          <p:cNvPr id="12" name="Text Placeholder 11"/>
          <p:cNvSpPr>
            <a:spLocks noGrp="1"/>
          </p:cNvSpPr>
          <p:nvPr>
            <p:ph type="body" sz="quarter" idx="13" hasCustomPrompt="1"/>
          </p:nvPr>
        </p:nvSpPr>
        <p:spPr>
          <a:xfrm>
            <a:off x="609496" y="3025314"/>
            <a:ext cx="9117017" cy="914400"/>
          </a:xfrm>
          <a:prstGeom prst="rect">
            <a:avLst/>
          </a:prstGeom>
        </p:spPr>
        <p:txBody>
          <a:bodyPr/>
          <a:lstStyle>
            <a:lvl1pPr marL="0" indent="0">
              <a:buNone/>
              <a:defRPr sz="2699" b="1">
                <a:solidFill>
                  <a:schemeClr val="bg1"/>
                </a:solidFill>
                <a:latin typeface="+mj-lt"/>
              </a:defRPr>
            </a:lvl1pPr>
            <a:lvl2pPr marL="126181" indent="0">
              <a:buNone/>
              <a:defRPr/>
            </a:lvl2pPr>
            <a:lvl3pPr marL="244030" indent="0">
              <a:buNone/>
              <a:defRPr/>
            </a:lvl3pPr>
            <a:lvl4pPr marL="1571311" indent="0">
              <a:buNone/>
              <a:defRPr/>
            </a:lvl4pPr>
            <a:lvl5pPr marL="1899857" indent="0">
              <a:buNone/>
              <a:defRPr/>
            </a:lvl5pPr>
          </a:lstStyle>
          <a:p>
            <a:pPr lvl="0"/>
            <a:r>
              <a:rPr lang="en-US" dirty="0" smtClean="0"/>
              <a:t>&lt;Section Header&gt;</a:t>
            </a:r>
          </a:p>
        </p:txBody>
      </p:sp>
      <p:sp>
        <p:nvSpPr>
          <p:cNvPr id="5" name="Slide Number Placeholder 5"/>
          <p:cNvSpPr>
            <a:spLocks noGrp="1"/>
          </p:cNvSpPr>
          <p:nvPr>
            <p:ph type="sldNum" sz="quarter" idx="4"/>
          </p:nvPr>
        </p:nvSpPr>
        <p:spPr>
          <a:xfrm>
            <a:off x="8738201" y="6356354"/>
            <a:ext cx="2844307" cy="365125"/>
          </a:xfrm>
          <a:prstGeom prst="rect">
            <a:avLst/>
          </a:prstGeom>
        </p:spPr>
        <p:txBody>
          <a:bodyPr vert="horz" lIns="91440" tIns="45720" rIns="91440" bIns="45720" rtlCol="0" anchor="ctr"/>
          <a:lstStyle>
            <a:lvl1pPr algn="r">
              <a:defRPr sz="600">
                <a:solidFill>
                  <a:schemeClr val="tx1">
                    <a:tint val="75000"/>
                  </a:schemeClr>
                </a:solidFill>
              </a:defRPr>
            </a:lvl1pPr>
          </a:lstStyle>
          <a:p>
            <a:fld id="{F91878BB-00C6-4E99-B597-21365165AB98}" type="slidenum">
              <a:rPr lang="en-GB" smtClean="0"/>
              <a:pPr/>
              <a:t>‹#›</a:t>
            </a:fld>
            <a:endParaRPr lang="en-GB" dirty="0"/>
          </a:p>
        </p:txBody>
      </p:sp>
      <p:sp>
        <p:nvSpPr>
          <p:cNvPr id="2" name="Footer Placeholder 1"/>
          <p:cNvSpPr>
            <a:spLocks noGrp="1"/>
          </p:cNvSpPr>
          <p:nvPr>
            <p:ph type="ftr" sz="quarter" idx="14"/>
          </p:nvPr>
        </p:nvSpPr>
        <p:spPr/>
        <p:txBody>
          <a:bodyPr/>
          <a:lstStyle/>
          <a:p>
            <a:endParaRPr lang="en-GB" dirty="0"/>
          </a:p>
        </p:txBody>
      </p:sp>
    </p:spTree>
    <p:extLst>
      <p:ext uri="{BB962C8B-B14F-4D97-AF65-F5344CB8AC3E}">
        <p14:creationId xmlns:p14="http://schemas.microsoft.com/office/powerpoint/2010/main" val="3033167333"/>
      </p:ext>
    </p:extLst>
  </p:cSld>
  <p:clrMapOvr>
    <a:masterClrMapping/>
  </p:clrMapOvr>
  <p:timing>
    <p:tnLst>
      <p:par>
        <p:cTn id="1" dur="indefinite" restart="never" nodeType="tmRoot"/>
      </p:par>
    </p:tnLst>
  </p:timing>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ner slide - bullets and chart">
    <p:spTree>
      <p:nvGrpSpPr>
        <p:cNvPr id="1" name=""/>
        <p:cNvGrpSpPr/>
        <p:nvPr/>
      </p:nvGrpSpPr>
      <p:grpSpPr>
        <a:xfrm>
          <a:off x="0" y="0"/>
          <a:ext cx="0" cy="0"/>
          <a:chOff x="0" y="0"/>
          <a:chExt cx="0" cy="0"/>
        </a:xfrm>
      </p:grpSpPr>
      <p:sp>
        <p:nvSpPr>
          <p:cNvPr id="14" name="Text Placeholder 13"/>
          <p:cNvSpPr>
            <a:spLocks noGrp="1"/>
          </p:cNvSpPr>
          <p:nvPr>
            <p:ph type="body" sz="quarter" idx="18" hasCustomPrompt="1"/>
          </p:nvPr>
        </p:nvSpPr>
        <p:spPr>
          <a:xfrm>
            <a:off x="609496" y="3155277"/>
            <a:ext cx="10717897" cy="316800"/>
          </a:xfrm>
          <a:prstGeom prst="rect">
            <a:avLst/>
          </a:prstGeom>
        </p:spPr>
        <p:txBody>
          <a:bodyPr lIns="0" tIns="0" rIns="0" bIns="0">
            <a:normAutofit/>
          </a:bodyPr>
          <a:lstStyle>
            <a:lvl1pPr marL="0" indent="0">
              <a:lnSpc>
                <a:spcPct val="100000"/>
              </a:lnSpc>
              <a:buNone/>
              <a:defRPr sz="1050" b="1">
                <a:solidFill>
                  <a:schemeClr val="tx1">
                    <a:lumMod val="85000"/>
                    <a:lumOff val="15000"/>
                  </a:schemeClr>
                </a:solidFill>
                <a:latin typeface="Arial" panose="020B0604020202020204" pitchFamily="34" charset="0"/>
                <a:cs typeface="Arial" panose="020B0604020202020204" pitchFamily="34" charset="0"/>
              </a:defRPr>
            </a:lvl1pPr>
            <a:lvl2pPr marL="126181" indent="0">
              <a:buNone/>
              <a:defRPr/>
            </a:lvl2pPr>
            <a:lvl3pPr marL="244030" indent="0">
              <a:buNone/>
              <a:defRPr/>
            </a:lvl3pPr>
            <a:lvl4pPr marL="1571311" indent="0">
              <a:buNone/>
              <a:defRPr/>
            </a:lvl4pPr>
            <a:lvl5pPr marL="1899857" indent="0">
              <a:buNone/>
              <a:defRPr/>
            </a:lvl5pPr>
          </a:lstStyle>
          <a:p>
            <a:pPr lvl="0"/>
            <a:r>
              <a:rPr lang="en-US" dirty="0" smtClean="0"/>
              <a:t>&lt;Chart/Table Heading&gt;</a:t>
            </a:r>
          </a:p>
        </p:txBody>
      </p:sp>
      <p:sp>
        <p:nvSpPr>
          <p:cNvPr id="20" name="Picture Placeholder 19"/>
          <p:cNvSpPr>
            <a:spLocks noGrp="1"/>
          </p:cNvSpPr>
          <p:nvPr>
            <p:ph type="pic" sz="quarter" idx="21" hasCustomPrompt="1"/>
          </p:nvPr>
        </p:nvSpPr>
        <p:spPr>
          <a:xfrm>
            <a:off x="609495" y="3450853"/>
            <a:ext cx="10716940" cy="2558925"/>
          </a:xfrm>
          <a:prstGeom prst="rect">
            <a:avLst/>
          </a:prstGeom>
        </p:spPr>
        <p:txBody>
          <a:bodyPr>
            <a:normAutofit/>
          </a:bodyPr>
          <a:lstStyle>
            <a:lvl1pPr marL="0" indent="0">
              <a:buNone/>
              <a:defRPr sz="1050" baseline="0">
                <a:solidFill>
                  <a:schemeClr val="tx1">
                    <a:lumMod val="85000"/>
                    <a:lumOff val="15000"/>
                  </a:schemeClr>
                </a:solidFill>
                <a:latin typeface="Arial" panose="020B0604020202020204" pitchFamily="34" charset="0"/>
                <a:cs typeface="Arial" panose="020B0604020202020204" pitchFamily="34" charset="0"/>
              </a:defRPr>
            </a:lvl1pPr>
          </a:lstStyle>
          <a:p>
            <a:r>
              <a:rPr lang="en-GB" dirty="0" smtClean="0"/>
              <a:t>Picture/chart (Please use Enhanced Windows Metafile format)</a:t>
            </a:r>
            <a:endParaRPr lang="en-GB" dirty="0"/>
          </a:p>
        </p:txBody>
      </p:sp>
      <p:sp>
        <p:nvSpPr>
          <p:cNvPr id="8" name="Text Placeholder 10"/>
          <p:cNvSpPr>
            <a:spLocks noGrp="1"/>
          </p:cNvSpPr>
          <p:nvPr>
            <p:ph type="body" sz="quarter" idx="14" hasCustomPrompt="1"/>
          </p:nvPr>
        </p:nvSpPr>
        <p:spPr>
          <a:xfrm>
            <a:off x="609497" y="1224004"/>
            <a:ext cx="10717897" cy="1700355"/>
          </a:xfrm>
          <a:prstGeom prst="rect">
            <a:avLst/>
          </a:prstGeom>
        </p:spPr>
        <p:txBody>
          <a:bodyPr>
            <a:normAutofit/>
          </a:bodyPr>
          <a:lstStyle>
            <a:lvl1pPr marL="257123" indent="-257123">
              <a:buClr>
                <a:srgbClr val="DB1100"/>
              </a:buClr>
              <a:buFont typeface="Arial" panose="020B0604020202020204" pitchFamily="34" charset="0"/>
              <a:buChar char="•"/>
              <a:defRPr sz="1050" b="0" baseline="0">
                <a:solidFill>
                  <a:schemeClr val="tx1">
                    <a:lumMod val="85000"/>
                    <a:lumOff val="15000"/>
                  </a:schemeClr>
                </a:solidFill>
                <a:latin typeface="Arial" panose="020B0604020202020204" pitchFamily="34" charset="0"/>
                <a:cs typeface="Arial" panose="020B0604020202020204" pitchFamily="34" charset="0"/>
              </a:defRPr>
            </a:lvl1pPr>
            <a:lvl2pPr>
              <a:defRPr/>
            </a:lvl2pPr>
          </a:lstStyle>
          <a:p>
            <a:pPr lvl="0"/>
            <a:r>
              <a:rPr lang="en-US" dirty="0" smtClean="0"/>
              <a:t>&lt;Bullet Text 1 – two lines max&gt;</a:t>
            </a:r>
          </a:p>
        </p:txBody>
      </p:sp>
      <p:sp>
        <p:nvSpPr>
          <p:cNvPr id="7" name="Slide Number Placeholder 5"/>
          <p:cNvSpPr>
            <a:spLocks noGrp="1"/>
          </p:cNvSpPr>
          <p:nvPr>
            <p:ph type="sldNum" sz="quarter" idx="4"/>
          </p:nvPr>
        </p:nvSpPr>
        <p:spPr>
          <a:xfrm>
            <a:off x="8738201" y="6356354"/>
            <a:ext cx="2844307" cy="365125"/>
          </a:xfrm>
          <a:prstGeom prst="rect">
            <a:avLst/>
          </a:prstGeom>
        </p:spPr>
        <p:txBody>
          <a:bodyPr vert="horz" lIns="91440" tIns="45720" rIns="91440" bIns="45720" rtlCol="0" anchor="ctr"/>
          <a:lstStyle>
            <a:lvl1pPr algn="r">
              <a:defRPr sz="600">
                <a:solidFill>
                  <a:schemeClr val="tx1">
                    <a:tint val="75000"/>
                  </a:schemeClr>
                </a:solidFill>
              </a:defRPr>
            </a:lvl1pPr>
          </a:lstStyle>
          <a:p>
            <a:fld id="{F91878BB-00C6-4E99-B597-21365165AB98}" type="slidenum">
              <a:rPr lang="en-GB" smtClean="0"/>
              <a:pPr/>
              <a:t>‹#›</a:t>
            </a:fld>
            <a:endParaRPr lang="en-GB" dirty="0"/>
          </a:p>
        </p:txBody>
      </p:sp>
      <p:sp>
        <p:nvSpPr>
          <p:cNvPr id="3" name="Footer Placeholder 2"/>
          <p:cNvSpPr>
            <a:spLocks noGrp="1"/>
          </p:cNvSpPr>
          <p:nvPr>
            <p:ph type="ftr" sz="quarter" idx="22"/>
          </p:nvPr>
        </p:nvSpPr>
        <p:spPr/>
        <p:txBody>
          <a:bodyPr/>
          <a:lstStyle/>
          <a:p>
            <a:endParaRPr lang="en-GB" dirty="0"/>
          </a:p>
        </p:txBody>
      </p:sp>
      <p:sp>
        <p:nvSpPr>
          <p:cNvPr id="9" name="Title Placeholder 1"/>
          <p:cNvSpPr>
            <a:spLocks noGrp="1"/>
          </p:cNvSpPr>
          <p:nvPr>
            <p:ph type="title"/>
          </p:nvPr>
        </p:nvSpPr>
        <p:spPr>
          <a:xfrm>
            <a:off x="609497" y="205200"/>
            <a:ext cx="9544679" cy="43815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Tree>
    <p:extLst>
      <p:ext uri="{BB962C8B-B14F-4D97-AF65-F5344CB8AC3E}">
        <p14:creationId xmlns:p14="http://schemas.microsoft.com/office/powerpoint/2010/main" val="2058011055"/>
      </p:ext>
    </p:extLst>
  </p:cSld>
  <p:clrMapOvr>
    <a:masterClrMapping/>
  </p:clrMapOvr>
  <p:timing>
    <p:tnLst>
      <p:par>
        <p:cTn id="1" dur="indefinite" restart="never" nodeType="tmRoot"/>
      </p:par>
    </p:tnLst>
  </p:timing>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ner slide - datapoint">
    <p:spTree>
      <p:nvGrpSpPr>
        <p:cNvPr id="1" name=""/>
        <p:cNvGrpSpPr/>
        <p:nvPr/>
      </p:nvGrpSpPr>
      <p:grpSpPr>
        <a:xfrm>
          <a:off x="0" y="0"/>
          <a:ext cx="0" cy="0"/>
          <a:chOff x="0" y="0"/>
          <a:chExt cx="0" cy="0"/>
        </a:xfrm>
      </p:grpSpPr>
      <p:sp>
        <p:nvSpPr>
          <p:cNvPr id="13" name="Text Placeholder 12"/>
          <p:cNvSpPr>
            <a:spLocks noGrp="1"/>
          </p:cNvSpPr>
          <p:nvPr>
            <p:ph type="body" sz="quarter" idx="18" hasCustomPrompt="1"/>
          </p:nvPr>
        </p:nvSpPr>
        <p:spPr>
          <a:xfrm>
            <a:off x="609497" y="1980000"/>
            <a:ext cx="10987825" cy="1263600"/>
          </a:xfrm>
          <a:prstGeom prst="rect">
            <a:avLst/>
          </a:prstGeom>
        </p:spPr>
        <p:txBody>
          <a:bodyPr lIns="90000" tIns="0" rIns="90000" bIns="0"/>
          <a:lstStyle>
            <a:lvl1pPr marL="0" indent="0">
              <a:buNone/>
              <a:defRPr sz="7199">
                <a:solidFill>
                  <a:srgbClr val="DB0011"/>
                </a:solidFill>
                <a:latin typeface="Arial" panose="020B0604020202020204" pitchFamily="34" charset="0"/>
                <a:cs typeface="Arial" panose="020B0604020202020204" pitchFamily="34" charset="0"/>
              </a:defRPr>
            </a:lvl1pPr>
            <a:lvl2pPr marL="126181" indent="0">
              <a:buNone/>
              <a:defRPr/>
            </a:lvl2pPr>
            <a:lvl3pPr marL="244030" indent="0">
              <a:buNone/>
              <a:defRPr/>
            </a:lvl3pPr>
            <a:lvl4pPr marL="1571311" indent="0">
              <a:buNone/>
              <a:defRPr/>
            </a:lvl4pPr>
            <a:lvl5pPr marL="1899857" indent="0">
              <a:buNone/>
              <a:defRPr/>
            </a:lvl5pPr>
          </a:lstStyle>
          <a:p>
            <a:pPr lvl="0"/>
            <a:r>
              <a:rPr lang="en-US" dirty="0" smtClean="0"/>
              <a:t>&lt;Data Point&gt;</a:t>
            </a:r>
          </a:p>
        </p:txBody>
      </p:sp>
      <p:sp>
        <p:nvSpPr>
          <p:cNvPr id="15" name="Text Placeholder 14"/>
          <p:cNvSpPr>
            <a:spLocks noGrp="1"/>
          </p:cNvSpPr>
          <p:nvPr>
            <p:ph type="body" sz="quarter" idx="19" hasCustomPrompt="1"/>
          </p:nvPr>
        </p:nvSpPr>
        <p:spPr>
          <a:xfrm>
            <a:off x="609497" y="3600000"/>
            <a:ext cx="10987825" cy="954000"/>
          </a:xfrm>
          <a:prstGeom prst="rect">
            <a:avLst/>
          </a:prstGeom>
        </p:spPr>
        <p:txBody>
          <a:bodyPr lIns="90000" tIns="46800" rIns="90000" bIns="46800">
            <a:normAutofit/>
          </a:bodyPr>
          <a:lstStyle>
            <a:lvl1pPr marL="0" indent="0">
              <a:lnSpc>
                <a:spcPct val="150000"/>
              </a:lnSpc>
              <a:spcBef>
                <a:spcPts val="0"/>
              </a:spcBef>
              <a:buNone/>
              <a:defRPr sz="1050" b="1" baseline="0">
                <a:solidFill>
                  <a:srgbClr val="929292"/>
                </a:solidFill>
                <a:latin typeface="Arial" panose="020B0604020202020204" pitchFamily="34" charset="0"/>
                <a:cs typeface="Arial" panose="020B0604020202020204" pitchFamily="34" charset="0"/>
              </a:defRPr>
            </a:lvl1pPr>
            <a:lvl2pPr marL="126181" indent="0">
              <a:buNone/>
              <a:defRPr/>
            </a:lvl2pPr>
            <a:lvl3pPr marL="244030" indent="0">
              <a:buNone/>
              <a:defRPr/>
            </a:lvl3pPr>
            <a:lvl4pPr marL="1571311" indent="0">
              <a:buNone/>
              <a:defRPr/>
            </a:lvl4pPr>
            <a:lvl5pPr marL="1899857" indent="0">
              <a:buNone/>
              <a:defRPr/>
            </a:lvl5pPr>
          </a:lstStyle>
          <a:p>
            <a:pPr lvl="0"/>
            <a:r>
              <a:rPr lang="en-US" dirty="0" smtClean="0"/>
              <a:t>&lt;Body text - two lines maximum&gt;</a:t>
            </a:r>
          </a:p>
        </p:txBody>
      </p:sp>
      <p:sp>
        <p:nvSpPr>
          <p:cNvPr id="6" name="Slide Number Placeholder 5"/>
          <p:cNvSpPr>
            <a:spLocks noGrp="1"/>
          </p:cNvSpPr>
          <p:nvPr>
            <p:ph type="sldNum" sz="quarter" idx="4"/>
          </p:nvPr>
        </p:nvSpPr>
        <p:spPr>
          <a:xfrm>
            <a:off x="8738201" y="6356354"/>
            <a:ext cx="2844307" cy="365125"/>
          </a:xfrm>
          <a:prstGeom prst="rect">
            <a:avLst/>
          </a:prstGeom>
        </p:spPr>
        <p:txBody>
          <a:bodyPr vert="horz" lIns="91440" tIns="45720" rIns="91440" bIns="45720" rtlCol="0" anchor="ctr"/>
          <a:lstStyle>
            <a:lvl1pPr algn="r">
              <a:defRPr sz="600">
                <a:solidFill>
                  <a:schemeClr val="tx1">
                    <a:tint val="75000"/>
                  </a:schemeClr>
                </a:solidFill>
              </a:defRPr>
            </a:lvl1pPr>
          </a:lstStyle>
          <a:p>
            <a:fld id="{F91878BB-00C6-4E99-B597-21365165AB98}" type="slidenum">
              <a:rPr lang="en-GB" smtClean="0"/>
              <a:pPr/>
              <a:t>‹#›</a:t>
            </a:fld>
            <a:endParaRPr lang="en-GB" dirty="0"/>
          </a:p>
        </p:txBody>
      </p:sp>
      <p:sp>
        <p:nvSpPr>
          <p:cNvPr id="3" name="Footer Placeholder 2"/>
          <p:cNvSpPr>
            <a:spLocks noGrp="1"/>
          </p:cNvSpPr>
          <p:nvPr>
            <p:ph type="ftr" sz="quarter" idx="20"/>
          </p:nvPr>
        </p:nvSpPr>
        <p:spPr/>
        <p:txBody>
          <a:bodyPr/>
          <a:lstStyle/>
          <a:p>
            <a:endParaRPr lang="en-GB" dirty="0"/>
          </a:p>
        </p:txBody>
      </p:sp>
      <p:sp>
        <p:nvSpPr>
          <p:cNvPr id="7" name="Title Placeholder 1"/>
          <p:cNvSpPr>
            <a:spLocks noGrp="1"/>
          </p:cNvSpPr>
          <p:nvPr>
            <p:ph type="title"/>
          </p:nvPr>
        </p:nvSpPr>
        <p:spPr>
          <a:xfrm>
            <a:off x="609497" y="205200"/>
            <a:ext cx="9544679" cy="43815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Tree>
    <p:extLst>
      <p:ext uri="{BB962C8B-B14F-4D97-AF65-F5344CB8AC3E}">
        <p14:creationId xmlns:p14="http://schemas.microsoft.com/office/powerpoint/2010/main" val="1163622610"/>
      </p:ext>
    </p:extLst>
  </p:cSld>
  <p:clrMapOvr>
    <a:masterClrMapping/>
  </p:clrMapOvr>
  <p:timing>
    <p:tnLst>
      <p:par>
        <p:cTn id="1" dur="indefinite" restart="never" nodeType="tmRoot"/>
      </p:par>
    </p:tnLst>
  </p:timing>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 name="Logo"/>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83224" y="6055477"/>
            <a:ext cx="2036105" cy="802527"/>
          </a:xfrm>
          <a:prstGeom prst="rect">
            <a:avLst/>
          </a:prstGeom>
        </p:spPr>
      </p:pic>
      <p:sp>
        <p:nvSpPr>
          <p:cNvPr id="4" name="TextBox 3"/>
          <p:cNvSpPr txBox="1"/>
          <p:nvPr userDrawn="1"/>
        </p:nvSpPr>
        <p:spPr>
          <a:xfrm>
            <a:off x="10490946" y="6548404"/>
            <a:ext cx="65" cy="92333"/>
          </a:xfrm>
          <a:prstGeom prst="rect">
            <a:avLst/>
          </a:prstGeom>
          <a:noFill/>
        </p:spPr>
        <p:txBody>
          <a:bodyPr wrap="none" lIns="0" tIns="0" rIns="0" bIns="0" rtlCol="0">
            <a:spAutoFit/>
          </a:bodyPr>
          <a:lstStyle/>
          <a:p>
            <a:endParaRPr lang="en-GB" sz="600" spc="225" dirty="0">
              <a:solidFill>
                <a:srgbClr val="DB0011"/>
              </a:solidFill>
            </a:endParaRPr>
          </a:p>
        </p:txBody>
      </p:sp>
      <p:sp>
        <p:nvSpPr>
          <p:cNvPr id="3" name="Text Placeholder 2"/>
          <p:cNvSpPr>
            <a:spLocks noGrp="1"/>
          </p:cNvSpPr>
          <p:nvPr>
            <p:ph type="body" idx="1"/>
          </p:nvPr>
        </p:nvSpPr>
        <p:spPr>
          <a:xfrm>
            <a:off x="609493" y="1600200"/>
            <a:ext cx="10987827" cy="46878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738201" y="6356354"/>
            <a:ext cx="2844307" cy="365125"/>
          </a:xfrm>
          <a:prstGeom prst="rect">
            <a:avLst/>
          </a:prstGeom>
        </p:spPr>
        <p:txBody>
          <a:bodyPr vert="horz" lIns="91440" tIns="45720" rIns="91440" bIns="45720" rtlCol="0" anchor="ctr"/>
          <a:lstStyle>
            <a:lvl1pPr algn="r">
              <a:defRPr sz="600">
                <a:solidFill>
                  <a:schemeClr val="tx1">
                    <a:tint val="75000"/>
                  </a:schemeClr>
                </a:solidFill>
              </a:defRPr>
            </a:lvl1pPr>
          </a:lstStyle>
          <a:p>
            <a:fld id="{F91878BB-00C6-4E99-B597-21365165AB98}" type="slidenum">
              <a:rPr lang="en-GB" smtClean="0"/>
              <a:pPr/>
              <a:t>‹#›</a:t>
            </a:fld>
            <a:endParaRPr lang="en-GB" dirty="0"/>
          </a:p>
        </p:txBody>
      </p:sp>
      <p:sp>
        <p:nvSpPr>
          <p:cNvPr id="5" name="Footer Placeholder 4" hidden="1"/>
          <p:cNvSpPr>
            <a:spLocks noGrp="1"/>
          </p:cNvSpPr>
          <p:nvPr>
            <p:ph type="ftr" sz="quarter" idx="3"/>
          </p:nvPr>
        </p:nvSpPr>
        <p:spPr>
          <a:xfrm>
            <a:off x="4164879" y="6356354"/>
            <a:ext cx="3862247"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10" name="Title Placeholder 1"/>
          <p:cNvSpPr>
            <a:spLocks noGrp="1"/>
          </p:cNvSpPr>
          <p:nvPr>
            <p:ph type="title"/>
          </p:nvPr>
        </p:nvSpPr>
        <p:spPr>
          <a:xfrm>
            <a:off x="609497" y="205200"/>
            <a:ext cx="9544679" cy="43815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5" r:id="rId1"/>
    <p:sldLayoutId id="2147483656" r:id="rId2"/>
    <p:sldLayoutId id="2147483660" r:id="rId3"/>
    <p:sldLayoutId id="2147483654" r:id="rId4"/>
    <p:sldLayoutId id="2147483659" r:id="rId5"/>
    <p:sldLayoutId id="2147483663" r:id="rId6"/>
    <p:sldLayoutId id="2147483655" r:id="rId7"/>
    <p:sldLayoutId id="2147483652" r:id="rId8"/>
    <p:sldLayoutId id="2147483653" r:id="rId9"/>
    <p:sldLayoutId id="2147483657" r:id="rId10"/>
    <p:sldLayoutId id="2147483658" r:id="rId11"/>
    <p:sldLayoutId id="2147483672" r:id="rId12"/>
    <p:sldLayoutId id="2147483673" r:id="rId13"/>
    <p:sldLayoutId id="2147483674" r:id="rId14"/>
  </p:sldLayoutIdLst>
  <p:timing>
    <p:tnLst>
      <p:par>
        <p:cTn id="1" dur="indefinite" restart="never" nodeType="tmRoot"/>
      </p:par>
    </p:tnLst>
  </p:timing>
  <p:hf sldNum="0" hdr="0" dt="0"/>
  <p:txStyles>
    <p:titleStyle>
      <a:lvl1pPr algn="l" defTabSz="804701" rtl="0" eaLnBrk="1" fontAlgn="base" hangingPunct="1">
        <a:lnSpc>
          <a:spcPct val="98000"/>
        </a:lnSpc>
        <a:spcBef>
          <a:spcPct val="0"/>
        </a:spcBef>
        <a:spcAft>
          <a:spcPct val="0"/>
        </a:spcAft>
        <a:defRPr sz="1500" b="1" baseline="0">
          <a:solidFill>
            <a:srgbClr val="DB0011"/>
          </a:solidFill>
          <a:latin typeface="Arial" panose="020B0604020202020204" pitchFamily="34" charset="0"/>
          <a:ea typeface="SimSun" panose="02010600030101010101" pitchFamily="2" charset="-122"/>
          <a:cs typeface="+mj-cs"/>
        </a:defRPr>
      </a:lvl1pPr>
      <a:lvl2pPr algn="l" defTabSz="804701" rtl="0" eaLnBrk="1" fontAlgn="base" hangingPunct="1">
        <a:lnSpc>
          <a:spcPct val="98000"/>
        </a:lnSpc>
        <a:spcBef>
          <a:spcPct val="0"/>
        </a:spcBef>
        <a:spcAft>
          <a:spcPct val="0"/>
        </a:spcAft>
        <a:defRPr sz="1650">
          <a:solidFill>
            <a:schemeClr val="accent1"/>
          </a:solidFill>
          <a:latin typeface="Arial" charset="0"/>
        </a:defRPr>
      </a:lvl2pPr>
      <a:lvl3pPr algn="l" defTabSz="804701" rtl="0" eaLnBrk="1" fontAlgn="base" hangingPunct="1">
        <a:lnSpc>
          <a:spcPct val="98000"/>
        </a:lnSpc>
        <a:spcBef>
          <a:spcPct val="0"/>
        </a:spcBef>
        <a:spcAft>
          <a:spcPct val="0"/>
        </a:spcAft>
        <a:defRPr sz="1650">
          <a:solidFill>
            <a:schemeClr val="accent1"/>
          </a:solidFill>
          <a:latin typeface="Arial" charset="0"/>
        </a:defRPr>
      </a:lvl3pPr>
      <a:lvl4pPr algn="l" defTabSz="804701" rtl="0" eaLnBrk="1" fontAlgn="base" hangingPunct="1">
        <a:lnSpc>
          <a:spcPct val="98000"/>
        </a:lnSpc>
        <a:spcBef>
          <a:spcPct val="0"/>
        </a:spcBef>
        <a:spcAft>
          <a:spcPct val="0"/>
        </a:spcAft>
        <a:defRPr sz="1650">
          <a:solidFill>
            <a:schemeClr val="accent1"/>
          </a:solidFill>
          <a:latin typeface="Arial" charset="0"/>
        </a:defRPr>
      </a:lvl4pPr>
      <a:lvl5pPr algn="l" defTabSz="804701" rtl="0" eaLnBrk="1" fontAlgn="base" hangingPunct="1">
        <a:lnSpc>
          <a:spcPct val="98000"/>
        </a:lnSpc>
        <a:spcBef>
          <a:spcPct val="0"/>
        </a:spcBef>
        <a:spcAft>
          <a:spcPct val="0"/>
        </a:spcAft>
        <a:defRPr sz="1650">
          <a:solidFill>
            <a:schemeClr val="accent1"/>
          </a:solidFill>
          <a:latin typeface="Arial" charset="0"/>
        </a:defRPr>
      </a:lvl5pPr>
      <a:lvl6pPr marL="342832" algn="l" defTabSz="804701" rtl="0" eaLnBrk="1" fontAlgn="base" hangingPunct="1">
        <a:lnSpc>
          <a:spcPct val="98000"/>
        </a:lnSpc>
        <a:spcBef>
          <a:spcPct val="0"/>
        </a:spcBef>
        <a:spcAft>
          <a:spcPct val="0"/>
        </a:spcAft>
        <a:defRPr sz="1650">
          <a:solidFill>
            <a:schemeClr val="accent1"/>
          </a:solidFill>
          <a:latin typeface="Arial" charset="0"/>
        </a:defRPr>
      </a:lvl6pPr>
      <a:lvl7pPr marL="685663" algn="l" defTabSz="804701" rtl="0" eaLnBrk="1" fontAlgn="base" hangingPunct="1">
        <a:lnSpc>
          <a:spcPct val="98000"/>
        </a:lnSpc>
        <a:spcBef>
          <a:spcPct val="0"/>
        </a:spcBef>
        <a:spcAft>
          <a:spcPct val="0"/>
        </a:spcAft>
        <a:defRPr sz="1650">
          <a:solidFill>
            <a:schemeClr val="accent1"/>
          </a:solidFill>
          <a:latin typeface="Arial" charset="0"/>
        </a:defRPr>
      </a:lvl7pPr>
      <a:lvl8pPr marL="1028495" algn="l" defTabSz="804701" rtl="0" eaLnBrk="1" fontAlgn="base" hangingPunct="1">
        <a:lnSpc>
          <a:spcPct val="98000"/>
        </a:lnSpc>
        <a:spcBef>
          <a:spcPct val="0"/>
        </a:spcBef>
        <a:spcAft>
          <a:spcPct val="0"/>
        </a:spcAft>
        <a:defRPr sz="1650">
          <a:solidFill>
            <a:schemeClr val="accent1"/>
          </a:solidFill>
          <a:latin typeface="Arial" charset="0"/>
        </a:defRPr>
      </a:lvl8pPr>
      <a:lvl9pPr marL="1371326" algn="l" defTabSz="804701" rtl="0" eaLnBrk="1" fontAlgn="base" hangingPunct="1">
        <a:lnSpc>
          <a:spcPct val="98000"/>
        </a:lnSpc>
        <a:spcBef>
          <a:spcPct val="0"/>
        </a:spcBef>
        <a:spcAft>
          <a:spcPct val="0"/>
        </a:spcAft>
        <a:defRPr sz="1650">
          <a:solidFill>
            <a:schemeClr val="accent1"/>
          </a:solidFill>
          <a:latin typeface="Arial" charset="0"/>
        </a:defRPr>
      </a:lvl9pPr>
    </p:titleStyle>
    <p:bodyStyle>
      <a:lvl1pPr marL="171416" indent="-171416" algn="l" defTabSz="804701" rtl="0" eaLnBrk="1" fontAlgn="base" hangingPunct="1">
        <a:lnSpc>
          <a:spcPct val="105000"/>
        </a:lnSpc>
        <a:spcBef>
          <a:spcPct val="52000"/>
        </a:spcBef>
        <a:spcAft>
          <a:spcPct val="0"/>
        </a:spcAft>
        <a:buClr>
          <a:srgbClr val="DB1100"/>
        </a:buClr>
        <a:buFont typeface="Symbol" pitchFamily="18" charset="2"/>
        <a:buChar char="·"/>
        <a:defRPr sz="1200" baseline="0">
          <a:solidFill>
            <a:schemeClr val="tx1"/>
          </a:solidFill>
          <a:latin typeface="Arial" panose="020B0604020202020204" pitchFamily="34" charset="0"/>
          <a:ea typeface="SimSun" panose="02010600030101010101" pitchFamily="2" charset="-122"/>
          <a:cs typeface="+mn-cs"/>
        </a:defRPr>
      </a:lvl1pPr>
      <a:lvl2pPr marL="342832" indent="-170226" algn="l" defTabSz="804701" rtl="0" eaLnBrk="1" fontAlgn="base" hangingPunct="1">
        <a:spcBef>
          <a:spcPct val="30000"/>
        </a:spcBef>
        <a:spcAft>
          <a:spcPct val="0"/>
        </a:spcAft>
        <a:buClr>
          <a:srgbClr val="DB1100"/>
        </a:buClr>
        <a:buChar char="–"/>
        <a:defRPr sz="1050" baseline="0">
          <a:solidFill>
            <a:schemeClr val="tx1"/>
          </a:solidFill>
          <a:latin typeface="Arial" panose="020B0604020202020204" pitchFamily="34" charset="0"/>
          <a:ea typeface="SimSun" panose="02010600030101010101" pitchFamily="2" charset="-122"/>
        </a:defRPr>
      </a:lvl2pPr>
      <a:lvl3pPr marL="514247" indent="-173797" algn="l" defTabSz="804701" rtl="0" eaLnBrk="1" fontAlgn="base" hangingPunct="1">
        <a:spcBef>
          <a:spcPct val="21000"/>
        </a:spcBef>
        <a:spcAft>
          <a:spcPct val="0"/>
        </a:spcAft>
        <a:buClr>
          <a:srgbClr val="DB1100"/>
        </a:buClr>
        <a:buChar char="–"/>
        <a:defRPr sz="900" baseline="0">
          <a:solidFill>
            <a:schemeClr val="tx1"/>
          </a:solidFill>
          <a:latin typeface="Arial" panose="020B0604020202020204" pitchFamily="34" charset="0"/>
          <a:ea typeface="SimSun" panose="02010600030101010101" pitchFamily="2" charset="-122"/>
        </a:defRPr>
      </a:lvl3pPr>
      <a:lvl4pPr marL="685663" indent="-171416" algn="l" defTabSz="804701" rtl="0" eaLnBrk="1" fontAlgn="base" hangingPunct="1">
        <a:lnSpc>
          <a:spcPts val="1200"/>
        </a:lnSpc>
        <a:spcBef>
          <a:spcPct val="20000"/>
        </a:spcBef>
        <a:spcAft>
          <a:spcPct val="0"/>
        </a:spcAft>
        <a:buClr>
          <a:srgbClr val="DB1100"/>
        </a:buClr>
        <a:buChar char="–"/>
        <a:defRPr sz="900" baseline="0">
          <a:solidFill>
            <a:schemeClr val="tx1"/>
          </a:solidFill>
          <a:latin typeface="Arial" panose="020B0604020202020204" pitchFamily="34" charset="0"/>
          <a:ea typeface="SimSun" panose="02010600030101010101" pitchFamily="2" charset="-122"/>
        </a:defRPr>
      </a:lvl4pPr>
      <a:lvl5pPr marL="857078" indent="-171416" algn="l" defTabSz="804701" rtl="0" eaLnBrk="1" fontAlgn="base" hangingPunct="1">
        <a:lnSpc>
          <a:spcPts val="1200"/>
        </a:lnSpc>
        <a:spcBef>
          <a:spcPct val="20000"/>
        </a:spcBef>
        <a:spcAft>
          <a:spcPct val="0"/>
        </a:spcAft>
        <a:buClr>
          <a:srgbClr val="DB1100"/>
        </a:buClr>
        <a:buChar char="•"/>
        <a:defRPr sz="900" baseline="0">
          <a:solidFill>
            <a:schemeClr val="tx1"/>
          </a:solidFill>
          <a:latin typeface="Arial" panose="020B0604020202020204" pitchFamily="34" charset="0"/>
          <a:ea typeface="SimSun" panose="02010600030101010101" pitchFamily="2" charset="-122"/>
        </a:defRPr>
      </a:lvl5pPr>
      <a:lvl6pPr marL="2421247" indent="-178558" algn="l" defTabSz="804701" rtl="0" eaLnBrk="1" fontAlgn="base" hangingPunct="1">
        <a:lnSpc>
          <a:spcPts val="1200"/>
        </a:lnSpc>
        <a:spcBef>
          <a:spcPct val="20000"/>
        </a:spcBef>
        <a:spcAft>
          <a:spcPct val="0"/>
        </a:spcAft>
        <a:buChar char="•"/>
        <a:defRPr sz="900">
          <a:solidFill>
            <a:schemeClr val="tx1"/>
          </a:solidFill>
          <a:latin typeface="+mn-lt"/>
        </a:defRPr>
      </a:lvl6pPr>
      <a:lvl7pPr marL="2764079" indent="-178558" algn="l" defTabSz="804701" rtl="0" eaLnBrk="1" fontAlgn="base" hangingPunct="1">
        <a:lnSpc>
          <a:spcPts val="1200"/>
        </a:lnSpc>
        <a:spcBef>
          <a:spcPct val="20000"/>
        </a:spcBef>
        <a:spcAft>
          <a:spcPct val="0"/>
        </a:spcAft>
        <a:buChar char="•"/>
        <a:defRPr sz="900">
          <a:solidFill>
            <a:schemeClr val="tx1"/>
          </a:solidFill>
          <a:latin typeface="+mn-lt"/>
        </a:defRPr>
      </a:lvl7pPr>
      <a:lvl8pPr marL="3106910" indent="-178558" algn="l" defTabSz="804701" rtl="0" eaLnBrk="1" fontAlgn="base" hangingPunct="1">
        <a:lnSpc>
          <a:spcPts val="1200"/>
        </a:lnSpc>
        <a:spcBef>
          <a:spcPct val="20000"/>
        </a:spcBef>
        <a:spcAft>
          <a:spcPct val="0"/>
        </a:spcAft>
        <a:buChar char="•"/>
        <a:defRPr sz="900">
          <a:solidFill>
            <a:schemeClr val="tx1"/>
          </a:solidFill>
          <a:latin typeface="+mn-lt"/>
        </a:defRPr>
      </a:lvl8pPr>
      <a:lvl9pPr marL="3449741" indent="-178558" algn="l" defTabSz="804701" rtl="0" eaLnBrk="1" fontAlgn="base" hangingPunct="1">
        <a:lnSpc>
          <a:spcPts val="1200"/>
        </a:lnSpc>
        <a:spcBef>
          <a:spcPct val="20000"/>
        </a:spcBef>
        <a:spcAft>
          <a:spcPct val="0"/>
        </a:spcAft>
        <a:buChar char="•"/>
        <a:defRPr sz="900">
          <a:solidFill>
            <a:schemeClr val="tx1"/>
          </a:solidFill>
          <a:latin typeface="+mn-lt"/>
        </a:defRPr>
      </a:lvl9pPr>
    </p:bodyStyle>
    <p:otherStyle>
      <a:defPPr>
        <a:defRPr lang="en-US"/>
      </a:defPPr>
      <a:lvl1pPr marL="0" algn="l" defTabSz="685663" rtl="0" eaLnBrk="1" latinLnBrk="0" hangingPunct="1">
        <a:defRPr sz="1350" kern="1200">
          <a:solidFill>
            <a:schemeClr val="tx1"/>
          </a:solidFill>
          <a:latin typeface="+mn-lt"/>
          <a:ea typeface="+mn-ea"/>
          <a:cs typeface="+mn-cs"/>
        </a:defRPr>
      </a:lvl1pPr>
      <a:lvl2pPr marL="342832" algn="l" defTabSz="685663" rtl="0" eaLnBrk="1" latinLnBrk="0" hangingPunct="1">
        <a:defRPr sz="1350" kern="1200">
          <a:solidFill>
            <a:schemeClr val="tx1"/>
          </a:solidFill>
          <a:latin typeface="+mn-lt"/>
          <a:ea typeface="+mn-ea"/>
          <a:cs typeface="+mn-cs"/>
        </a:defRPr>
      </a:lvl2pPr>
      <a:lvl3pPr marL="685663" algn="l" defTabSz="685663" rtl="0" eaLnBrk="1" latinLnBrk="0" hangingPunct="1">
        <a:defRPr sz="1350" kern="1200">
          <a:solidFill>
            <a:schemeClr val="tx1"/>
          </a:solidFill>
          <a:latin typeface="+mn-lt"/>
          <a:ea typeface="+mn-ea"/>
          <a:cs typeface="+mn-cs"/>
        </a:defRPr>
      </a:lvl3pPr>
      <a:lvl4pPr marL="1028495" algn="l" defTabSz="685663" rtl="0" eaLnBrk="1" latinLnBrk="0" hangingPunct="1">
        <a:defRPr sz="1350" kern="1200">
          <a:solidFill>
            <a:schemeClr val="tx1"/>
          </a:solidFill>
          <a:latin typeface="+mn-lt"/>
          <a:ea typeface="+mn-ea"/>
          <a:cs typeface="+mn-cs"/>
        </a:defRPr>
      </a:lvl4pPr>
      <a:lvl5pPr marL="1371326" algn="l" defTabSz="685663" rtl="0" eaLnBrk="1" latinLnBrk="0" hangingPunct="1">
        <a:defRPr sz="1350" kern="1200">
          <a:solidFill>
            <a:schemeClr val="tx1"/>
          </a:solidFill>
          <a:latin typeface="+mn-lt"/>
          <a:ea typeface="+mn-ea"/>
          <a:cs typeface="+mn-cs"/>
        </a:defRPr>
      </a:lvl5pPr>
      <a:lvl6pPr marL="1714157" algn="l" defTabSz="685663" rtl="0" eaLnBrk="1" latinLnBrk="0" hangingPunct="1">
        <a:defRPr sz="1350" kern="1200">
          <a:solidFill>
            <a:schemeClr val="tx1"/>
          </a:solidFill>
          <a:latin typeface="+mn-lt"/>
          <a:ea typeface="+mn-ea"/>
          <a:cs typeface="+mn-cs"/>
        </a:defRPr>
      </a:lvl6pPr>
      <a:lvl7pPr marL="2056988" algn="l" defTabSz="685663" rtl="0" eaLnBrk="1" latinLnBrk="0" hangingPunct="1">
        <a:defRPr sz="1350" kern="1200">
          <a:solidFill>
            <a:schemeClr val="tx1"/>
          </a:solidFill>
          <a:latin typeface="+mn-lt"/>
          <a:ea typeface="+mn-ea"/>
          <a:cs typeface="+mn-cs"/>
        </a:defRPr>
      </a:lvl7pPr>
      <a:lvl8pPr marL="2399820" algn="l" defTabSz="685663" rtl="0" eaLnBrk="1" latinLnBrk="0" hangingPunct="1">
        <a:defRPr sz="1350" kern="1200">
          <a:solidFill>
            <a:schemeClr val="tx1"/>
          </a:solidFill>
          <a:latin typeface="+mn-lt"/>
          <a:ea typeface="+mn-ea"/>
          <a:cs typeface="+mn-cs"/>
        </a:defRPr>
      </a:lvl8pPr>
      <a:lvl9pPr marL="2742651" algn="l" defTabSz="68566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4.xml"/><Relationship Id="rId5" Type="http://schemas.openxmlformats.org/officeDocument/2006/relationships/image" Target="../media/image13.emf"/><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5.png"/><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7.pn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21.png"/><Relationship Id="rId4" Type="http://schemas.openxmlformats.org/officeDocument/2006/relationships/image" Target="../media/image20.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oleObject" Target="file:///\\UKR.HBEU.ADROOT.HSBC\UDATA\ECONS\WORK\FX\Dominic\G10\BIS%20debt%20to%20GDP.xlsx!Table!%5bBIS%20debt%20to%20GDP.xlsx%5dTable%20Chart%208" TargetMode="External"/><Relationship Id="rId2" Type="http://schemas.openxmlformats.org/officeDocument/2006/relationships/slideLayout" Target="../slideLayouts/slideLayout10.xml"/><Relationship Id="rId1" Type="http://schemas.openxmlformats.org/officeDocument/2006/relationships/vmlDrawing" Target="../drawings/vmlDrawing1.vml"/><Relationship Id="rId5" Type="http://schemas.openxmlformats.org/officeDocument/2006/relationships/image" Target="../media/image23.emf"/><Relationship Id="rId4" Type="http://schemas.openxmlformats.org/officeDocument/2006/relationships/image" Target="../media/image22.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xml"/><Relationship Id="rId1" Type="http://schemas.openxmlformats.org/officeDocument/2006/relationships/vmlDrawing" Target="../drawings/vmlDrawing2.vml"/><Relationship Id="rId6" Type="http://schemas.openxmlformats.org/officeDocument/2006/relationships/image" Target="../media/image31.emf"/><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xml"/><Relationship Id="rId1" Type="http://schemas.openxmlformats.org/officeDocument/2006/relationships/vmlDrawing" Target="../drawings/vmlDrawing3.vml"/><Relationship Id="rId6" Type="http://schemas.openxmlformats.org/officeDocument/2006/relationships/image" Target="../media/image32.emf"/><Relationship Id="rId5" Type="http://schemas.openxmlformats.org/officeDocument/2006/relationships/package" Target="../embeddings/Microsoft_Word_Document2.docx"/><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8" Type="http://schemas.openxmlformats.org/officeDocument/2006/relationships/package" Target="../embeddings/Microsoft_Word_Document4.docx"/><Relationship Id="rId3" Type="http://schemas.openxmlformats.org/officeDocument/2006/relationships/slideLayout" Target="../slideLayouts/slideLayout12.xml"/><Relationship Id="rId7" Type="http://schemas.openxmlformats.org/officeDocument/2006/relationships/oleObject" Target="../embeddings/oleObject4.bin"/><Relationship Id="rId2" Type="http://schemas.openxmlformats.org/officeDocument/2006/relationships/tags" Target="../tags/tag3.xml"/><Relationship Id="rId1" Type="http://schemas.openxmlformats.org/officeDocument/2006/relationships/vmlDrawing" Target="../drawings/vmlDrawing4.vml"/><Relationship Id="rId6" Type="http://schemas.openxmlformats.org/officeDocument/2006/relationships/image" Target="../media/image33.emf"/><Relationship Id="rId5" Type="http://schemas.openxmlformats.org/officeDocument/2006/relationships/package" Target="../embeddings/Microsoft_Word_Document3.docx"/><Relationship Id="rId4" Type="http://schemas.openxmlformats.org/officeDocument/2006/relationships/oleObject" Target="../embeddings/oleObject3.bin"/><Relationship Id="rId9" Type="http://schemas.openxmlformats.org/officeDocument/2006/relationships/image" Target="../media/image34.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body" sz="quarter" idx="15"/>
          </p:nvPr>
        </p:nvSpPr>
        <p:spPr>
          <a:xfrm>
            <a:off x="272001" y="4217367"/>
            <a:ext cx="9373041" cy="471945"/>
          </a:xfrm>
        </p:spPr>
        <p:txBody>
          <a:bodyPr>
            <a:noAutofit/>
          </a:bodyPr>
          <a:lstStyle/>
          <a:p>
            <a:pPr>
              <a:spcBef>
                <a:spcPts val="0"/>
              </a:spcBef>
            </a:pPr>
            <a:r>
              <a:rPr lang="en-GB" sz="3600" dirty="0" smtClean="0"/>
              <a:t>FX and trade </a:t>
            </a:r>
            <a:r>
              <a:rPr lang="en-GB" sz="3600" dirty="0" smtClean="0"/>
              <a:t>wars –</a:t>
            </a:r>
            <a:r>
              <a:rPr lang="en-GB" sz="3600" dirty="0"/>
              <a:t> </a:t>
            </a:r>
            <a:r>
              <a:rPr lang="en-GB" sz="3600" dirty="0" smtClean="0"/>
              <a:t>The </a:t>
            </a:r>
            <a:r>
              <a:rPr lang="en-GB" sz="3600" dirty="0" smtClean="0"/>
              <a:t>new world order </a:t>
            </a:r>
            <a:endParaRPr lang="en-GB" sz="3600" dirty="0"/>
          </a:p>
        </p:txBody>
      </p:sp>
      <p:sp>
        <p:nvSpPr>
          <p:cNvPr id="4" name="Headline"/>
          <p:cNvSpPr>
            <a:spLocks noGrp="1"/>
          </p:cNvSpPr>
          <p:nvPr>
            <p:ph type="body" sz="quarter" idx="16"/>
          </p:nvPr>
        </p:nvSpPr>
        <p:spPr>
          <a:xfrm>
            <a:off x="272001" y="4761702"/>
            <a:ext cx="7058016" cy="239931"/>
          </a:xfrm>
        </p:spPr>
        <p:txBody>
          <a:bodyPr>
            <a:normAutofit/>
          </a:bodyPr>
          <a:lstStyle/>
          <a:p>
            <a:r>
              <a:rPr lang="en-GB" sz="1000" dirty="0"/>
              <a:t>CURRENCIES – </a:t>
            </a:r>
            <a:r>
              <a:rPr lang="en-GB" sz="1000" dirty="0" smtClean="0"/>
              <a:t>June </a:t>
            </a:r>
            <a:r>
              <a:rPr lang="en-GB" sz="1000" dirty="0"/>
              <a:t>2019</a:t>
            </a:r>
          </a:p>
        </p:txBody>
      </p:sp>
      <p:sp>
        <p:nvSpPr>
          <p:cNvPr id="5" name="Text Placeholder 4"/>
          <p:cNvSpPr>
            <a:spLocks noGrp="1"/>
          </p:cNvSpPr>
          <p:nvPr>
            <p:ph type="body" sz="quarter" idx="17"/>
          </p:nvPr>
        </p:nvSpPr>
        <p:spPr/>
        <p:txBody>
          <a:bodyPr/>
          <a:lstStyle/>
          <a:p>
            <a:r>
              <a:rPr lang="en-GB" sz="1600" dirty="0"/>
              <a:t>CURRENCIES</a:t>
            </a:r>
          </a:p>
        </p:txBody>
      </p:sp>
      <p:sp>
        <p:nvSpPr>
          <p:cNvPr id="6" name="Text Placeholder 5"/>
          <p:cNvSpPr>
            <a:spLocks noGrp="1"/>
          </p:cNvSpPr>
          <p:nvPr>
            <p:ph type="body" sz="quarter" idx="18"/>
          </p:nvPr>
        </p:nvSpPr>
        <p:spPr>
          <a:xfrm>
            <a:off x="10190932" y="4453340"/>
            <a:ext cx="1422732" cy="274686"/>
          </a:xfrm>
        </p:spPr>
        <p:txBody>
          <a:bodyPr>
            <a:normAutofit/>
          </a:bodyPr>
          <a:lstStyle/>
          <a:p>
            <a:r>
              <a:rPr lang="en-GB" sz="1200" dirty="0"/>
              <a:t>GLOBAL</a:t>
            </a:r>
          </a:p>
        </p:txBody>
      </p:sp>
      <p:sp>
        <p:nvSpPr>
          <p:cNvPr id="9" name="Issuing Entity2"/>
          <p:cNvSpPr>
            <a:spLocks noGrp="1"/>
          </p:cNvSpPr>
          <p:nvPr>
            <p:ph type="body" sz="quarter" idx="24"/>
          </p:nvPr>
        </p:nvSpPr>
        <p:spPr/>
        <p:txBody>
          <a:bodyPr/>
          <a:lstStyle/>
          <a:p>
            <a:r>
              <a:rPr lang="en-GB" smtClean="0"/>
              <a:t>Issuer of report: HSBC Bank plc</a:t>
            </a:r>
            <a:endParaRPr lang="en-GB" dirty="0"/>
          </a:p>
        </p:txBody>
      </p:sp>
      <p:sp>
        <p:nvSpPr>
          <p:cNvPr id="13" name="Analyst_1"/>
          <p:cNvSpPr txBox="1"/>
          <p:nvPr/>
        </p:nvSpPr>
        <p:spPr>
          <a:xfrm>
            <a:off x="2917292" y="5246379"/>
            <a:ext cx="3621166" cy="797654"/>
          </a:xfrm>
          <a:prstGeom prst="rect">
            <a:avLst/>
          </a:prstGeom>
          <a:noFill/>
        </p:spPr>
        <p:txBody>
          <a:bodyPr wrap="square" rtlCol="0">
            <a:spAutoFit/>
          </a:bodyPr>
          <a:lstStyle/>
          <a:p>
            <a:pPr algn="l">
              <a:spcBef>
                <a:spcPts val="100"/>
              </a:spcBef>
            </a:pPr>
            <a:r>
              <a:rPr lang="en-GB" sz="1050" b="1" dirty="0"/>
              <a:t>David Bloom</a:t>
            </a:r>
          </a:p>
          <a:p>
            <a:pPr algn="l">
              <a:spcBef>
                <a:spcPts val="100"/>
              </a:spcBef>
            </a:pPr>
            <a:r>
              <a:rPr lang="en-GB" sz="800" dirty="0"/>
              <a:t>Global Head of FX Research</a:t>
            </a:r>
          </a:p>
          <a:p>
            <a:pPr algn="l">
              <a:spcBef>
                <a:spcPts val="100"/>
              </a:spcBef>
            </a:pPr>
            <a:r>
              <a:rPr lang="en-GB" sz="800" dirty="0"/>
              <a:t>HSBC Bank plc</a:t>
            </a:r>
          </a:p>
          <a:p>
            <a:pPr algn="l">
              <a:spcBef>
                <a:spcPts val="100"/>
              </a:spcBef>
            </a:pPr>
            <a:r>
              <a:rPr lang="en-GB" sz="800" dirty="0"/>
              <a:t>david.bloom@hsbcib.com</a:t>
            </a:r>
          </a:p>
          <a:p>
            <a:pPr algn="l">
              <a:spcBef>
                <a:spcPts val="100"/>
              </a:spcBef>
            </a:pPr>
            <a:r>
              <a:rPr lang="en-GB" sz="800" dirty="0"/>
              <a:t>+44 20 7991 5969</a:t>
            </a:r>
          </a:p>
        </p:txBody>
      </p:sp>
      <p:sp>
        <p:nvSpPr>
          <p:cNvPr id="2" name="Footer Placeholder 1"/>
          <p:cNvSpPr>
            <a:spLocks noGrp="1"/>
          </p:cNvSpPr>
          <p:nvPr>
            <p:ph type="ftr" sz="quarter" idx="14"/>
          </p:nvPr>
        </p:nvSpPr>
        <p:spPr/>
        <p:txBody>
          <a:bodyPr/>
          <a:lstStyle/>
          <a:p>
            <a:endParaRPr lang="en-GB" dirty="0"/>
          </a:p>
        </p:txBody>
      </p:sp>
    </p:spTree>
    <p:extLst>
      <p:ext uri="{BB962C8B-B14F-4D97-AF65-F5344CB8AC3E}">
        <p14:creationId xmlns:p14="http://schemas.microsoft.com/office/powerpoint/2010/main" val="35923420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txBox="1">
            <a:spLocks/>
          </p:cNvSpPr>
          <p:nvPr/>
        </p:nvSpPr>
        <p:spPr>
          <a:xfrm>
            <a:off x="518276" y="355772"/>
            <a:ext cx="690267" cy="578489"/>
          </a:xfrm>
          <a:prstGeom prst="rect">
            <a:avLst/>
          </a:prstGeom>
        </p:spPr>
        <p:txBody>
          <a:bodyPr vert="horz" lIns="91440" tIns="45720" rIns="91440" bIns="45720" rtlCol="0" anchor="b" anchorCtr="0">
            <a:noAutofit/>
          </a:bodyPr>
          <a:lstStyle>
            <a:defPPr>
              <a:defRPr lang="en-US"/>
            </a:defPPr>
            <a:lvl1pPr algn="ctr" rtl="0" eaLnBrk="0" fontAlgn="base" hangingPunct="0">
              <a:spcBef>
                <a:spcPct val="50000"/>
              </a:spcBef>
              <a:spcAft>
                <a:spcPct val="0"/>
              </a:spcAft>
              <a:defRPr lang="en-GB" sz="2600" b="1" kern="1200" baseline="0" smtClean="0">
                <a:solidFill>
                  <a:srgbClr val="DB0011"/>
                </a:solidFill>
                <a:latin typeface="Arial" panose="020B0604020202020204" pitchFamily="34" charset="0"/>
                <a:ea typeface="SimSun" panose="02010600030101010101" pitchFamily="2" charset="-122"/>
                <a:cs typeface="+mj-cs"/>
              </a:defRPr>
            </a:lvl1pPr>
            <a:lvl2pPr marL="457200" algn="ctr" rtl="0" eaLnBrk="0" fontAlgn="base" hangingPunct="0">
              <a:spcBef>
                <a:spcPct val="50000"/>
              </a:spcBef>
              <a:spcAft>
                <a:spcPct val="0"/>
              </a:spcAft>
              <a:defRPr sz="600" kern="1200">
                <a:solidFill>
                  <a:schemeClr val="tx1"/>
                </a:solidFill>
                <a:latin typeface="Arial" charset="0"/>
                <a:ea typeface="+mn-ea"/>
                <a:cs typeface="+mn-cs"/>
              </a:defRPr>
            </a:lvl2pPr>
            <a:lvl3pPr marL="914400" algn="ctr" rtl="0" eaLnBrk="0" fontAlgn="base" hangingPunct="0">
              <a:spcBef>
                <a:spcPct val="50000"/>
              </a:spcBef>
              <a:spcAft>
                <a:spcPct val="0"/>
              </a:spcAft>
              <a:defRPr sz="600" kern="1200">
                <a:solidFill>
                  <a:schemeClr val="tx1"/>
                </a:solidFill>
                <a:latin typeface="Arial" charset="0"/>
                <a:ea typeface="+mn-ea"/>
                <a:cs typeface="+mn-cs"/>
              </a:defRPr>
            </a:lvl3pPr>
            <a:lvl4pPr marL="1371600" algn="ctr" rtl="0" eaLnBrk="0" fontAlgn="base" hangingPunct="0">
              <a:spcBef>
                <a:spcPct val="50000"/>
              </a:spcBef>
              <a:spcAft>
                <a:spcPct val="0"/>
              </a:spcAft>
              <a:defRPr sz="600" kern="1200">
                <a:solidFill>
                  <a:schemeClr val="tx1"/>
                </a:solidFill>
                <a:latin typeface="Arial" charset="0"/>
                <a:ea typeface="+mn-ea"/>
                <a:cs typeface="+mn-cs"/>
              </a:defRPr>
            </a:lvl4pPr>
            <a:lvl5pPr marL="1828800" algn="ctr" rtl="0" eaLnBrk="0" fontAlgn="base" hangingPunct="0">
              <a:spcBef>
                <a:spcPct val="50000"/>
              </a:spcBef>
              <a:spcAft>
                <a:spcPct val="0"/>
              </a:spcAft>
              <a:defRPr sz="600" kern="1200">
                <a:solidFill>
                  <a:schemeClr val="tx1"/>
                </a:solidFill>
                <a:latin typeface="Arial" charset="0"/>
                <a:ea typeface="+mn-ea"/>
                <a:cs typeface="+mn-cs"/>
              </a:defRPr>
            </a:lvl5pPr>
            <a:lvl6pPr marL="2286000" algn="l" defTabSz="914400" rtl="0" eaLnBrk="1" latinLnBrk="0" hangingPunct="1">
              <a:defRPr sz="600" kern="1200">
                <a:solidFill>
                  <a:schemeClr val="tx1"/>
                </a:solidFill>
                <a:latin typeface="Arial" charset="0"/>
                <a:ea typeface="+mn-ea"/>
                <a:cs typeface="+mn-cs"/>
              </a:defRPr>
            </a:lvl6pPr>
            <a:lvl7pPr marL="2743200" algn="l" defTabSz="914400" rtl="0" eaLnBrk="1" latinLnBrk="0" hangingPunct="1">
              <a:defRPr sz="600" kern="1200">
                <a:solidFill>
                  <a:schemeClr val="tx1"/>
                </a:solidFill>
                <a:latin typeface="Arial" charset="0"/>
                <a:ea typeface="+mn-ea"/>
                <a:cs typeface="+mn-cs"/>
              </a:defRPr>
            </a:lvl7pPr>
            <a:lvl8pPr marL="3200400" algn="l" defTabSz="914400" rtl="0" eaLnBrk="1" latinLnBrk="0" hangingPunct="1">
              <a:defRPr sz="600" kern="1200">
                <a:solidFill>
                  <a:schemeClr val="tx1"/>
                </a:solidFill>
                <a:latin typeface="Arial" charset="0"/>
                <a:ea typeface="+mn-ea"/>
                <a:cs typeface="+mn-cs"/>
              </a:defRPr>
            </a:lvl8pPr>
            <a:lvl9pPr marL="3657600" algn="l" defTabSz="914400" rtl="0" eaLnBrk="1" latinLnBrk="0" hangingPunct="1">
              <a:defRPr sz="600" kern="1200">
                <a:solidFill>
                  <a:schemeClr val="tx1"/>
                </a:solidFill>
                <a:latin typeface="Arial" charset="0"/>
                <a:ea typeface="+mn-ea"/>
                <a:cs typeface="+mn-cs"/>
              </a:defRPr>
            </a:lvl9pPr>
          </a:lstStyle>
          <a:p>
            <a:pPr algn="l" defTabSz="1072935" eaLnBrk="1" hangingPunct="1">
              <a:lnSpc>
                <a:spcPct val="98000"/>
              </a:lnSpc>
              <a:spcBef>
                <a:spcPct val="0"/>
              </a:spcBef>
            </a:pPr>
            <a:fld id="{F91878BB-00C6-4E99-B597-21365165AB98}" type="slidenum">
              <a:rPr lang="en-GB" sz="2400"/>
              <a:pPr algn="l" defTabSz="1072935" eaLnBrk="1" hangingPunct="1">
                <a:lnSpc>
                  <a:spcPct val="98000"/>
                </a:lnSpc>
                <a:spcBef>
                  <a:spcPct val="0"/>
                </a:spcBef>
              </a:pPr>
              <a:t>10</a:t>
            </a:fld>
            <a:r>
              <a:rPr lang="en-GB" sz="2400" dirty="0"/>
              <a:t>.</a:t>
            </a:r>
          </a:p>
        </p:txBody>
      </p:sp>
      <p:sp>
        <p:nvSpPr>
          <p:cNvPr id="7" name="Text Placeholder 7"/>
          <p:cNvSpPr>
            <a:spLocks noGrp="1"/>
          </p:cNvSpPr>
          <p:nvPr>
            <p:ph type="body" sz="quarter" idx="4294967295"/>
          </p:nvPr>
        </p:nvSpPr>
        <p:spPr>
          <a:xfrm>
            <a:off x="863409" y="5742764"/>
            <a:ext cx="8240871" cy="180975"/>
          </a:xfrm>
          <a:prstGeom prst="rect">
            <a:avLst/>
          </a:prstGeom>
        </p:spPr>
        <p:txBody>
          <a:bodyPr vert="horz" lIns="91440" tIns="45720" rIns="91440" bIns="45720" rtlCol="0">
            <a:noAutofit/>
          </a:bodyPr>
          <a:lstStyle/>
          <a:p>
            <a:pPr marL="0" indent="0">
              <a:buNone/>
            </a:pPr>
            <a:r>
              <a:rPr lang="en-US" sz="900" dirty="0"/>
              <a:t>Source: Bloomberg, HSBC</a:t>
            </a:r>
          </a:p>
        </p:txBody>
      </p:sp>
      <p:sp>
        <p:nvSpPr>
          <p:cNvPr id="8" name="Title 3"/>
          <p:cNvSpPr>
            <a:spLocks noGrp="1"/>
          </p:cNvSpPr>
          <p:nvPr>
            <p:ph type="title"/>
          </p:nvPr>
        </p:nvSpPr>
        <p:spPr>
          <a:xfrm>
            <a:off x="1097203" y="586517"/>
            <a:ext cx="10229848" cy="347744"/>
          </a:xfrm>
        </p:spPr>
        <p:txBody>
          <a:bodyPr vert="horz" lIns="121920" tIns="60960" rIns="121920" bIns="60960" rtlCol="0" anchor="b" anchorCtr="0">
            <a:noAutofit/>
          </a:bodyPr>
          <a:lstStyle/>
          <a:p>
            <a:r>
              <a:rPr lang="en-GB" sz="2400" dirty="0"/>
              <a:t>Eurozone economic activity surprises: down down deeper down</a:t>
            </a:r>
            <a:endParaRPr lang="en-US" sz="2400" dirty="0"/>
          </a:p>
        </p:txBody>
      </p:sp>
      <p:sp>
        <p:nvSpPr>
          <p:cNvPr id="2" name="Footer Placeholder 1"/>
          <p:cNvSpPr>
            <a:spLocks noGrp="1"/>
          </p:cNvSpPr>
          <p:nvPr>
            <p:ph type="ftr" sz="quarter" idx="14"/>
          </p:nvPr>
        </p:nvSpPr>
        <p:spPr/>
        <p:txBody>
          <a:bodyPr/>
          <a:lstStyle/>
          <a:p>
            <a:endParaRPr lang="en-GB" dirty="0"/>
          </a:p>
        </p:txBody>
      </p:sp>
      <p:pic>
        <p:nvPicPr>
          <p:cNvPr id="3" name="Picture 2"/>
          <p:cNvPicPr>
            <a:picLocks noChangeAspect="1"/>
          </p:cNvPicPr>
          <p:nvPr/>
        </p:nvPicPr>
        <p:blipFill>
          <a:blip r:embed="rId2"/>
          <a:stretch>
            <a:fillRect/>
          </a:stretch>
        </p:blipFill>
        <p:spPr>
          <a:xfrm>
            <a:off x="775648" y="1269000"/>
            <a:ext cx="10640705" cy="4320000"/>
          </a:xfrm>
          <a:prstGeom prst="rect">
            <a:avLst/>
          </a:prstGeom>
        </p:spPr>
      </p:pic>
    </p:spTree>
    <p:extLst>
      <p:ext uri="{BB962C8B-B14F-4D97-AF65-F5344CB8AC3E}">
        <p14:creationId xmlns:p14="http://schemas.microsoft.com/office/powerpoint/2010/main" val="12510952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ext uri="{D42A27DB-BD31-4B8C-83A1-F6EECF244321}">
                <p14:modId xmlns:p14="http://schemas.microsoft.com/office/powerpoint/2010/main" val="297523150"/>
              </p:ext>
            </p:extLst>
          </p:nvPr>
        </p:nvGraphicFramePr>
        <p:xfrm>
          <a:off x="1154935" y="1178079"/>
          <a:ext cx="9882131" cy="4501843"/>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6"/>
          <p:cNvSpPr txBox="1">
            <a:spLocks/>
          </p:cNvSpPr>
          <p:nvPr/>
        </p:nvSpPr>
        <p:spPr>
          <a:xfrm>
            <a:off x="545502" y="411031"/>
            <a:ext cx="690267" cy="578489"/>
          </a:xfrm>
          <a:prstGeom prst="rect">
            <a:avLst/>
          </a:prstGeom>
        </p:spPr>
        <p:txBody>
          <a:bodyPr vert="horz" lIns="91440" tIns="45720" rIns="91440" bIns="45720" rtlCol="0" anchor="b" anchorCtr="0">
            <a:noAutofit/>
          </a:bodyPr>
          <a:lstStyle>
            <a:defPPr>
              <a:defRPr lang="en-US"/>
            </a:defPPr>
            <a:lvl1pPr algn="ctr" rtl="0" eaLnBrk="0" fontAlgn="base" hangingPunct="0">
              <a:spcBef>
                <a:spcPct val="50000"/>
              </a:spcBef>
              <a:spcAft>
                <a:spcPct val="0"/>
              </a:spcAft>
              <a:defRPr lang="en-GB" sz="2600" b="1" kern="1200" baseline="0" smtClean="0">
                <a:solidFill>
                  <a:srgbClr val="DB0011"/>
                </a:solidFill>
                <a:latin typeface="Arial" panose="020B0604020202020204" pitchFamily="34" charset="0"/>
                <a:ea typeface="SimSun" panose="02010600030101010101" pitchFamily="2" charset="-122"/>
                <a:cs typeface="+mj-cs"/>
              </a:defRPr>
            </a:lvl1pPr>
            <a:lvl2pPr marL="457200" algn="ctr" rtl="0" eaLnBrk="0" fontAlgn="base" hangingPunct="0">
              <a:spcBef>
                <a:spcPct val="50000"/>
              </a:spcBef>
              <a:spcAft>
                <a:spcPct val="0"/>
              </a:spcAft>
              <a:defRPr sz="600" kern="1200">
                <a:solidFill>
                  <a:schemeClr val="tx1"/>
                </a:solidFill>
                <a:latin typeface="Arial" charset="0"/>
                <a:ea typeface="+mn-ea"/>
                <a:cs typeface="+mn-cs"/>
              </a:defRPr>
            </a:lvl2pPr>
            <a:lvl3pPr marL="914400" algn="ctr" rtl="0" eaLnBrk="0" fontAlgn="base" hangingPunct="0">
              <a:spcBef>
                <a:spcPct val="50000"/>
              </a:spcBef>
              <a:spcAft>
                <a:spcPct val="0"/>
              </a:spcAft>
              <a:defRPr sz="600" kern="1200">
                <a:solidFill>
                  <a:schemeClr val="tx1"/>
                </a:solidFill>
                <a:latin typeface="Arial" charset="0"/>
                <a:ea typeface="+mn-ea"/>
                <a:cs typeface="+mn-cs"/>
              </a:defRPr>
            </a:lvl3pPr>
            <a:lvl4pPr marL="1371600" algn="ctr" rtl="0" eaLnBrk="0" fontAlgn="base" hangingPunct="0">
              <a:spcBef>
                <a:spcPct val="50000"/>
              </a:spcBef>
              <a:spcAft>
                <a:spcPct val="0"/>
              </a:spcAft>
              <a:defRPr sz="600" kern="1200">
                <a:solidFill>
                  <a:schemeClr val="tx1"/>
                </a:solidFill>
                <a:latin typeface="Arial" charset="0"/>
                <a:ea typeface="+mn-ea"/>
                <a:cs typeface="+mn-cs"/>
              </a:defRPr>
            </a:lvl4pPr>
            <a:lvl5pPr marL="1828800" algn="ctr" rtl="0" eaLnBrk="0" fontAlgn="base" hangingPunct="0">
              <a:spcBef>
                <a:spcPct val="50000"/>
              </a:spcBef>
              <a:spcAft>
                <a:spcPct val="0"/>
              </a:spcAft>
              <a:defRPr sz="600" kern="1200">
                <a:solidFill>
                  <a:schemeClr val="tx1"/>
                </a:solidFill>
                <a:latin typeface="Arial" charset="0"/>
                <a:ea typeface="+mn-ea"/>
                <a:cs typeface="+mn-cs"/>
              </a:defRPr>
            </a:lvl5pPr>
            <a:lvl6pPr marL="2286000" algn="l" defTabSz="914400" rtl="0" eaLnBrk="1" latinLnBrk="0" hangingPunct="1">
              <a:defRPr sz="600" kern="1200">
                <a:solidFill>
                  <a:schemeClr val="tx1"/>
                </a:solidFill>
                <a:latin typeface="Arial" charset="0"/>
                <a:ea typeface="+mn-ea"/>
                <a:cs typeface="+mn-cs"/>
              </a:defRPr>
            </a:lvl6pPr>
            <a:lvl7pPr marL="2743200" algn="l" defTabSz="914400" rtl="0" eaLnBrk="1" latinLnBrk="0" hangingPunct="1">
              <a:defRPr sz="600" kern="1200">
                <a:solidFill>
                  <a:schemeClr val="tx1"/>
                </a:solidFill>
                <a:latin typeface="Arial" charset="0"/>
                <a:ea typeface="+mn-ea"/>
                <a:cs typeface="+mn-cs"/>
              </a:defRPr>
            </a:lvl7pPr>
            <a:lvl8pPr marL="3200400" algn="l" defTabSz="914400" rtl="0" eaLnBrk="1" latinLnBrk="0" hangingPunct="1">
              <a:defRPr sz="600" kern="1200">
                <a:solidFill>
                  <a:schemeClr val="tx1"/>
                </a:solidFill>
                <a:latin typeface="Arial" charset="0"/>
                <a:ea typeface="+mn-ea"/>
                <a:cs typeface="+mn-cs"/>
              </a:defRPr>
            </a:lvl8pPr>
            <a:lvl9pPr marL="3657600" algn="l" defTabSz="914400" rtl="0" eaLnBrk="1" latinLnBrk="0" hangingPunct="1">
              <a:defRPr sz="600" kern="1200">
                <a:solidFill>
                  <a:schemeClr val="tx1"/>
                </a:solidFill>
                <a:latin typeface="Arial" charset="0"/>
                <a:ea typeface="+mn-ea"/>
                <a:cs typeface="+mn-cs"/>
              </a:defRPr>
            </a:lvl9pPr>
          </a:lstStyle>
          <a:p>
            <a:pPr algn="l" defTabSz="1072935" eaLnBrk="1" hangingPunct="1">
              <a:lnSpc>
                <a:spcPct val="98000"/>
              </a:lnSpc>
              <a:spcBef>
                <a:spcPct val="0"/>
              </a:spcBef>
            </a:pPr>
            <a:fld id="{F91878BB-00C6-4E99-B597-21365165AB98}" type="slidenum">
              <a:rPr lang="en-GB" sz="2400"/>
              <a:pPr algn="l" defTabSz="1072935" eaLnBrk="1" hangingPunct="1">
                <a:lnSpc>
                  <a:spcPct val="98000"/>
                </a:lnSpc>
                <a:spcBef>
                  <a:spcPct val="0"/>
                </a:spcBef>
              </a:pPr>
              <a:t>11</a:t>
            </a:fld>
            <a:r>
              <a:rPr lang="en-GB" sz="2400" dirty="0"/>
              <a:t>.</a:t>
            </a:r>
          </a:p>
        </p:txBody>
      </p:sp>
      <p:sp>
        <p:nvSpPr>
          <p:cNvPr id="7" name="Text Placeholder 7"/>
          <p:cNvSpPr>
            <a:spLocks noGrp="1"/>
          </p:cNvSpPr>
          <p:nvPr>
            <p:ph type="body" sz="quarter" idx="4294967295"/>
          </p:nvPr>
        </p:nvSpPr>
        <p:spPr>
          <a:xfrm>
            <a:off x="766610" y="5847365"/>
            <a:ext cx="8240871" cy="180975"/>
          </a:xfrm>
          <a:prstGeom prst="rect">
            <a:avLst/>
          </a:prstGeom>
        </p:spPr>
        <p:txBody>
          <a:bodyPr vert="horz" lIns="91440" tIns="45720" rIns="91440" bIns="45720" rtlCol="0">
            <a:noAutofit/>
          </a:bodyPr>
          <a:lstStyle/>
          <a:p>
            <a:pPr marL="0" indent="0">
              <a:buNone/>
            </a:pPr>
            <a:r>
              <a:rPr lang="en-US" sz="1000" dirty="0"/>
              <a:t>Source: Bloomberg, HSBC</a:t>
            </a:r>
          </a:p>
        </p:txBody>
      </p:sp>
      <p:sp>
        <p:nvSpPr>
          <p:cNvPr id="8" name="Title 3"/>
          <p:cNvSpPr>
            <a:spLocks noGrp="1"/>
          </p:cNvSpPr>
          <p:nvPr>
            <p:ph type="title"/>
          </p:nvPr>
        </p:nvSpPr>
        <p:spPr>
          <a:xfrm>
            <a:off x="1235769" y="460708"/>
            <a:ext cx="9282496" cy="556800"/>
          </a:xfrm>
        </p:spPr>
        <p:txBody>
          <a:bodyPr vert="horz" lIns="121920" tIns="60960" rIns="121920" bIns="60960" rtlCol="0" anchor="b" anchorCtr="0">
            <a:noAutofit/>
          </a:bodyPr>
          <a:lstStyle/>
          <a:p>
            <a:r>
              <a:rPr lang="en-US" sz="2400" dirty="0"/>
              <a:t>EUR-USD to trade in a lower range of 1.10-1.15</a:t>
            </a:r>
          </a:p>
        </p:txBody>
      </p:sp>
      <p:sp>
        <p:nvSpPr>
          <p:cNvPr id="51" name="Rectangle 50"/>
          <p:cNvSpPr/>
          <p:nvPr/>
        </p:nvSpPr>
        <p:spPr bwMode="auto">
          <a:xfrm>
            <a:off x="1608566" y="3103900"/>
            <a:ext cx="5013905" cy="718006"/>
          </a:xfrm>
          <a:prstGeom prst="rect">
            <a:avLst/>
          </a:prstGeom>
          <a:solidFill>
            <a:srgbClr val="7F7F7F">
              <a:alpha val="50196"/>
            </a:srgbClr>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GB" sz="1050" dirty="0"/>
          </a:p>
        </p:txBody>
      </p:sp>
      <p:sp>
        <p:nvSpPr>
          <p:cNvPr id="52" name="Rectangle 51"/>
          <p:cNvSpPr/>
          <p:nvPr/>
        </p:nvSpPr>
        <p:spPr bwMode="auto">
          <a:xfrm>
            <a:off x="6622471" y="2395373"/>
            <a:ext cx="2496129" cy="708527"/>
          </a:xfrm>
          <a:prstGeom prst="rect">
            <a:avLst/>
          </a:prstGeom>
          <a:solidFill>
            <a:srgbClr val="7F7F7F">
              <a:alpha val="50196"/>
            </a:srgbClr>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GB" sz="1050" dirty="0"/>
          </a:p>
        </p:txBody>
      </p:sp>
      <p:sp>
        <p:nvSpPr>
          <p:cNvPr id="53" name="Rectangle 52"/>
          <p:cNvSpPr/>
          <p:nvPr/>
        </p:nvSpPr>
        <p:spPr bwMode="auto">
          <a:xfrm>
            <a:off x="9118600" y="3103540"/>
            <a:ext cx="1454150" cy="718366"/>
          </a:xfrm>
          <a:prstGeom prst="rect">
            <a:avLst/>
          </a:prstGeom>
          <a:solidFill>
            <a:srgbClr val="7F7F7F">
              <a:alpha val="50196"/>
            </a:srgbClr>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GB" sz="1050" dirty="0"/>
          </a:p>
        </p:txBody>
      </p:sp>
      <p:sp>
        <p:nvSpPr>
          <p:cNvPr id="2" name="Footer Placeholder 1"/>
          <p:cNvSpPr>
            <a:spLocks noGrp="1"/>
          </p:cNvSpPr>
          <p:nvPr>
            <p:ph type="ftr" sz="quarter" idx="14"/>
          </p:nvPr>
        </p:nvSpPr>
        <p:spPr/>
        <p:txBody>
          <a:bodyPr/>
          <a:lstStyle/>
          <a:p>
            <a:endParaRPr lang="en-GB" dirty="0"/>
          </a:p>
        </p:txBody>
      </p:sp>
    </p:spTree>
    <p:extLst>
      <p:ext uri="{BB962C8B-B14F-4D97-AF65-F5344CB8AC3E}">
        <p14:creationId xmlns:p14="http://schemas.microsoft.com/office/powerpoint/2010/main" val="59850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graphicEl>
                                              <a:chart seriesIdx="0" categoryIdx="-4" bldStep="series"/>
                                            </p:graphicEl>
                                          </p:spTgt>
                                        </p:tgtEl>
                                        <p:attrNameLst>
                                          <p:attrName>style.visibility</p:attrName>
                                        </p:attrNameLst>
                                      </p:cBhvr>
                                      <p:to>
                                        <p:strVal val="visible"/>
                                      </p:to>
                                    </p:set>
                                    <p:animEffect transition="in" filter="wipe(left)">
                                      <p:cBhvr>
                                        <p:cTn id="7" dur="500"/>
                                        <p:tgtEl>
                                          <p:spTgt spid="11">
                                            <p:graphicEl>
                                              <a:chart seriesIdx="0" categoryIdx="-4" bldStep="series"/>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1">
                                            <p:graphicEl>
                                              <a:chart seriesIdx="1" categoryIdx="-4" bldStep="series"/>
                                            </p:graphicEl>
                                          </p:spTgt>
                                        </p:tgtEl>
                                        <p:attrNameLst>
                                          <p:attrName>style.visibility</p:attrName>
                                        </p:attrNameLst>
                                      </p:cBhvr>
                                      <p:to>
                                        <p:strVal val="visible"/>
                                      </p:to>
                                    </p:set>
                                    <p:animEffect transition="in" filter="wipe(left)">
                                      <p:cBhvr>
                                        <p:cTn id="15" dur="500"/>
                                        <p:tgtEl>
                                          <p:spTgt spid="11">
                                            <p:graphicEl>
                                              <a:chart seriesIdx="1" categoryIdx="-4" bldStep="series"/>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wipe(left)">
                                      <p:cBhvr>
                                        <p:cTn id="18" dur="500"/>
                                        <p:tgtEl>
                                          <p:spTgt spid="5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left)">
                                      <p:cBhvr>
                                        <p:cTn id="23" dur="500"/>
                                        <p:tgtEl>
                                          <p:spTgt spid="5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1">
                                            <p:graphicEl>
                                              <a:chart seriesIdx="2" categoryIdx="-4" bldStep="series"/>
                                            </p:graphicEl>
                                          </p:spTgt>
                                        </p:tgtEl>
                                        <p:attrNameLst>
                                          <p:attrName>style.visibility</p:attrName>
                                        </p:attrNameLst>
                                      </p:cBhvr>
                                      <p:to>
                                        <p:strVal val="visible"/>
                                      </p:to>
                                    </p:set>
                                    <p:animEffect transition="in" filter="wipe(left)">
                                      <p:cBhvr>
                                        <p:cTn id="28" dur="500"/>
                                        <p:tgtEl>
                                          <p:spTgt spid="11">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uiExpand="1">
        <p:bldSub>
          <a:bldChart bld="series"/>
        </p:bldSub>
      </p:bldGraphic>
      <p:bldP spid="51" grpId="0" uiExpand="1" animBg="1"/>
      <p:bldP spid="52" grpId="0" uiExpand="1" animBg="1"/>
      <p:bldP spid="53" grpId="0" uiExpan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467368" y="3136090"/>
            <a:ext cx="9357115" cy="536750"/>
          </a:xfrm>
        </p:spPr>
        <p:txBody>
          <a:bodyPr>
            <a:noAutofit/>
          </a:bodyPr>
          <a:lstStyle/>
          <a:p>
            <a:r>
              <a:rPr lang="en-GB" sz="3200" dirty="0" smtClean="0"/>
              <a:t>Renewed China-US tariff war</a:t>
            </a:r>
            <a:endParaRPr lang="en-US" sz="3200" dirty="0"/>
          </a:p>
        </p:txBody>
      </p:sp>
      <p:sp>
        <p:nvSpPr>
          <p:cNvPr id="3" name="Slide Number Placeholder 6"/>
          <p:cNvSpPr txBox="1">
            <a:spLocks/>
          </p:cNvSpPr>
          <p:nvPr/>
        </p:nvSpPr>
        <p:spPr>
          <a:xfrm>
            <a:off x="467368" y="346207"/>
            <a:ext cx="607873" cy="433867"/>
          </a:xfrm>
          <a:prstGeom prst="rect">
            <a:avLst/>
          </a:prstGeom>
        </p:spPr>
        <p:txBody>
          <a:bodyPr vert="horz" lIns="68580" tIns="34290" rIns="68580" bIns="34290" rtlCol="0" anchor="b" anchorCtr="0">
            <a:noAutofit/>
          </a:bodyPr>
          <a:lstStyle>
            <a:defPPr>
              <a:defRPr lang="en-US"/>
            </a:defPPr>
            <a:lvl1pPr algn="ctr" rtl="0" eaLnBrk="0" fontAlgn="base" hangingPunct="0">
              <a:spcBef>
                <a:spcPct val="50000"/>
              </a:spcBef>
              <a:spcAft>
                <a:spcPct val="0"/>
              </a:spcAft>
              <a:defRPr lang="en-GB" sz="2600" b="1" kern="1200" baseline="0" smtClean="0">
                <a:solidFill>
                  <a:srgbClr val="DB0011"/>
                </a:solidFill>
                <a:latin typeface="Arial" panose="020B0604020202020204" pitchFamily="34" charset="0"/>
                <a:ea typeface="SimSun" panose="02010600030101010101" pitchFamily="2" charset="-122"/>
                <a:cs typeface="+mj-cs"/>
              </a:defRPr>
            </a:lvl1pPr>
            <a:lvl2pPr marL="457200" algn="ctr" rtl="0" eaLnBrk="0" fontAlgn="base" hangingPunct="0">
              <a:spcBef>
                <a:spcPct val="50000"/>
              </a:spcBef>
              <a:spcAft>
                <a:spcPct val="0"/>
              </a:spcAft>
              <a:defRPr sz="600" kern="1200">
                <a:solidFill>
                  <a:schemeClr val="tx1"/>
                </a:solidFill>
                <a:latin typeface="Arial" charset="0"/>
                <a:ea typeface="+mn-ea"/>
                <a:cs typeface="+mn-cs"/>
              </a:defRPr>
            </a:lvl2pPr>
            <a:lvl3pPr marL="914400" algn="ctr" rtl="0" eaLnBrk="0" fontAlgn="base" hangingPunct="0">
              <a:spcBef>
                <a:spcPct val="50000"/>
              </a:spcBef>
              <a:spcAft>
                <a:spcPct val="0"/>
              </a:spcAft>
              <a:defRPr sz="600" kern="1200">
                <a:solidFill>
                  <a:schemeClr val="tx1"/>
                </a:solidFill>
                <a:latin typeface="Arial" charset="0"/>
                <a:ea typeface="+mn-ea"/>
                <a:cs typeface="+mn-cs"/>
              </a:defRPr>
            </a:lvl3pPr>
            <a:lvl4pPr marL="1371600" algn="ctr" rtl="0" eaLnBrk="0" fontAlgn="base" hangingPunct="0">
              <a:spcBef>
                <a:spcPct val="50000"/>
              </a:spcBef>
              <a:spcAft>
                <a:spcPct val="0"/>
              </a:spcAft>
              <a:defRPr sz="600" kern="1200">
                <a:solidFill>
                  <a:schemeClr val="tx1"/>
                </a:solidFill>
                <a:latin typeface="Arial" charset="0"/>
                <a:ea typeface="+mn-ea"/>
                <a:cs typeface="+mn-cs"/>
              </a:defRPr>
            </a:lvl4pPr>
            <a:lvl5pPr marL="1828800" algn="ctr" rtl="0" eaLnBrk="0" fontAlgn="base" hangingPunct="0">
              <a:spcBef>
                <a:spcPct val="50000"/>
              </a:spcBef>
              <a:spcAft>
                <a:spcPct val="0"/>
              </a:spcAft>
              <a:defRPr sz="600" kern="1200">
                <a:solidFill>
                  <a:schemeClr val="tx1"/>
                </a:solidFill>
                <a:latin typeface="Arial" charset="0"/>
                <a:ea typeface="+mn-ea"/>
                <a:cs typeface="+mn-cs"/>
              </a:defRPr>
            </a:lvl5pPr>
            <a:lvl6pPr marL="2286000" algn="l" defTabSz="914400" rtl="0" eaLnBrk="1" latinLnBrk="0" hangingPunct="1">
              <a:defRPr sz="600" kern="1200">
                <a:solidFill>
                  <a:schemeClr val="tx1"/>
                </a:solidFill>
                <a:latin typeface="Arial" charset="0"/>
                <a:ea typeface="+mn-ea"/>
                <a:cs typeface="+mn-cs"/>
              </a:defRPr>
            </a:lvl6pPr>
            <a:lvl7pPr marL="2743200" algn="l" defTabSz="914400" rtl="0" eaLnBrk="1" latinLnBrk="0" hangingPunct="1">
              <a:defRPr sz="600" kern="1200">
                <a:solidFill>
                  <a:schemeClr val="tx1"/>
                </a:solidFill>
                <a:latin typeface="Arial" charset="0"/>
                <a:ea typeface="+mn-ea"/>
                <a:cs typeface="+mn-cs"/>
              </a:defRPr>
            </a:lvl7pPr>
            <a:lvl8pPr marL="3200400" algn="l" defTabSz="914400" rtl="0" eaLnBrk="1" latinLnBrk="0" hangingPunct="1">
              <a:defRPr sz="600" kern="1200">
                <a:solidFill>
                  <a:schemeClr val="tx1"/>
                </a:solidFill>
                <a:latin typeface="Arial" charset="0"/>
                <a:ea typeface="+mn-ea"/>
                <a:cs typeface="+mn-cs"/>
              </a:defRPr>
            </a:lvl8pPr>
            <a:lvl9pPr marL="3657600" algn="l" defTabSz="914400" rtl="0" eaLnBrk="1" latinLnBrk="0" hangingPunct="1">
              <a:defRPr sz="600" kern="1200">
                <a:solidFill>
                  <a:schemeClr val="tx1"/>
                </a:solidFill>
                <a:latin typeface="Arial" charset="0"/>
                <a:ea typeface="+mn-ea"/>
                <a:cs typeface="+mn-cs"/>
              </a:defRPr>
            </a:lvl9pPr>
          </a:lstStyle>
          <a:p>
            <a:pPr algn="l" defTabSz="804681" eaLnBrk="1" hangingPunct="1">
              <a:lnSpc>
                <a:spcPct val="98000"/>
              </a:lnSpc>
              <a:spcBef>
                <a:spcPct val="0"/>
              </a:spcBef>
            </a:pPr>
            <a:fld id="{F91878BB-00C6-4E99-B597-21365165AB98}" type="slidenum">
              <a:rPr lang="en-GB" sz="2400"/>
              <a:pPr algn="l" defTabSz="804681" eaLnBrk="1" hangingPunct="1">
                <a:lnSpc>
                  <a:spcPct val="98000"/>
                </a:lnSpc>
                <a:spcBef>
                  <a:spcPct val="0"/>
                </a:spcBef>
              </a:pPr>
              <a:t>12</a:t>
            </a:fld>
            <a:r>
              <a:rPr lang="en-GB" sz="2400" dirty="0"/>
              <a:t>.</a:t>
            </a:r>
          </a:p>
        </p:txBody>
      </p:sp>
      <p:sp>
        <p:nvSpPr>
          <p:cNvPr id="2" name="Footer Placeholder 1"/>
          <p:cNvSpPr>
            <a:spLocks noGrp="1"/>
          </p:cNvSpPr>
          <p:nvPr>
            <p:ph type="ftr" sz="quarter" idx="14"/>
          </p:nvPr>
        </p:nvSpPr>
        <p:spPr/>
        <p:txBody>
          <a:bodyPr/>
          <a:lstStyle/>
          <a:p>
            <a:endParaRPr lang="en-GB" dirty="0"/>
          </a:p>
        </p:txBody>
      </p:sp>
    </p:spTree>
    <p:extLst>
      <p:ext uri="{BB962C8B-B14F-4D97-AF65-F5344CB8AC3E}">
        <p14:creationId xmlns:p14="http://schemas.microsoft.com/office/powerpoint/2010/main" val="25165663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85494" y="580967"/>
            <a:ext cx="6278542" cy="406708"/>
          </a:xfrm>
        </p:spPr>
        <p:txBody>
          <a:bodyPr vert="horz" lIns="68580" tIns="34290" rIns="68580" bIns="34290" rtlCol="0" anchor="b" anchorCtr="0">
            <a:noAutofit/>
          </a:bodyPr>
          <a:lstStyle/>
          <a:p>
            <a:r>
              <a:rPr lang="en-US" sz="2400" dirty="0" smtClean="0"/>
              <a:t>USD-RMB</a:t>
            </a:r>
            <a:endParaRPr lang="en-US" sz="2400" dirty="0"/>
          </a:p>
        </p:txBody>
      </p:sp>
      <p:sp>
        <p:nvSpPr>
          <p:cNvPr id="6" name="Text Placeholder 7"/>
          <p:cNvSpPr>
            <a:spLocks noGrp="1"/>
          </p:cNvSpPr>
          <p:nvPr>
            <p:ph type="body" sz="quarter" idx="4294967295"/>
          </p:nvPr>
        </p:nvSpPr>
        <p:spPr>
          <a:xfrm>
            <a:off x="9944366" y="5902295"/>
            <a:ext cx="1101825" cy="323714"/>
          </a:xfrm>
          <a:prstGeom prst="rect">
            <a:avLst/>
          </a:prstGeom>
        </p:spPr>
        <p:txBody>
          <a:bodyPr vert="horz" lIns="51435" tIns="25718" rIns="51435" bIns="25718" rtlCol="0">
            <a:noAutofit/>
          </a:bodyPr>
          <a:lstStyle/>
          <a:p>
            <a:pPr marL="0" indent="0">
              <a:buNone/>
            </a:pPr>
            <a:r>
              <a:rPr lang="en-US" sz="900" dirty="0"/>
              <a:t>Source: HSBC</a:t>
            </a:r>
          </a:p>
        </p:txBody>
      </p:sp>
      <p:sp>
        <p:nvSpPr>
          <p:cNvPr id="24" name="Slide Number Placeholder 6"/>
          <p:cNvSpPr txBox="1">
            <a:spLocks/>
          </p:cNvSpPr>
          <p:nvPr/>
        </p:nvSpPr>
        <p:spPr>
          <a:xfrm>
            <a:off x="620628" y="549067"/>
            <a:ext cx="564866" cy="433867"/>
          </a:xfrm>
          <a:prstGeom prst="rect">
            <a:avLst/>
          </a:prstGeom>
        </p:spPr>
        <p:txBody>
          <a:bodyPr vert="horz" lIns="68580" tIns="34290" rIns="68580" bIns="34290" rtlCol="0" anchor="b" anchorCtr="0">
            <a:noAutofit/>
          </a:bodyPr>
          <a:lstStyle>
            <a:defPPr>
              <a:defRPr lang="en-US"/>
            </a:defPPr>
            <a:lvl1pPr algn="ctr" rtl="0" eaLnBrk="0" fontAlgn="base" hangingPunct="0">
              <a:spcBef>
                <a:spcPct val="50000"/>
              </a:spcBef>
              <a:spcAft>
                <a:spcPct val="0"/>
              </a:spcAft>
              <a:defRPr lang="en-GB" sz="2600" b="1" kern="1200" baseline="0" smtClean="0">
                <a:solidFill>
                  <a:srgbClr val="DB0011"/>
                </a:solidFill>
                <a:latin typeface="Arial" panose="020B0604020202020204" pitchFamily="34" charset="0"/>
                <a:ea typeface="SimSun" panose="02010600030101010101" pitchFamily="2" charset="-122"/>
                <a:cs typeface="+mj-cs"/>
              </a:defRPr>
            </a:lvl1pPr>
            <a:lvl2pPr marL="457200" algn="ctr" rtl="0" eaLnBrk="0" fontAlgn="base" hangingPunct="0">
              <a:spcBef>
                <a:spcPct val="50000"/>
              </a:spcBef>
              <a:spcAft>
                <a:spcPct val="0"/>
              </a:spcAft>
              <a:defRPr sz="600" kern="1200">
                <a:solidFill>
                  <a:schemeClr val="tx1"/>
                </a:solidFill>
                <a:latin typeface="Arial" charset="0"/>
                <a:ea typeface="+mn-ea"/>
                <a:cs typeface="+mn-cs"/>
              </a:defRPr>
            </a:lvl2pPr>
            <a:lvl3pPr marL="914400" algn="ctr" rtl="0" eaLnBrk="0" fontAlgn="base" hangingPunct="0">
              <a:spcBef>
                <a:spcPct val="50000"/>
              </a:spcBef>
              <a:spcAft>
                <a:spcPct val="0"/>
              </a:spcAft>
              <a:defRPr sz="600" kern="1200">
                <a:solidFill>
                  <a:schemeClr val="tx1"/>
                </a:solidFill>
                <a:latin typeface="Arial" charset="0"/>
                <a:ea typeface="+mn-ea"/>
                <a:cs typeface="+mn-cs"/>
              </a:defRPr>
            </a:lvl3pPr>
            <a:lvl4pPr marL="1371600" algn="ctr" rtl="0" eaLnBrk="0" fontAlgn="base" hangingPunct="0">
              <a:spcBef>
                <a:spcPct val="50000"/>
              </a:spcBef>
              <a:spcAft>
                <a:spcPct val="0"/>
              </a:spcAft>
              <a:defRPr sz="600" kern="1200">
                <a:solidFill>
                  <a:schemeClr val="tx1"/>
                </a:solidFill>
                <a:latin typeface="Arial" charset="0"/>
                <a:ea typeface="+mn-ea"/>
                <a:cs typeface="+mn-cs"/>
              </a:defRPr>
            </a:lvl4pPr>
            <a:lvl5pPr marL="1828800" algn="ctr" rtl="0" eaLnBrk="0" fontAlgn="base" hangingPunct="0">
              <a:spcBef>
                <a:spcPct val="50000"/>
              </a:spcBef>
              <a:spcAft>
                <a:spcPct val="0"/>
              </a:spcAft>
              <a:defRPr sz="600" kern="1200">
                <a:solidFill>
                  <a:schemeClr val="tx1"/>
                </a:solidFill>
                <a:latin typeface="Arial" charset="0"/>
                <a:ea typeface="+mn-ea"/>
                <a:cs typeface="+mn-cs"/>
              </a:defRPr>
            </a:lvl5pPr>
            <a:lvl6pPr marL="2286000" algn="l" defTabSz="914400" rtl="0" eaLnBrk="1" latinLnBrk="0" hangingPunct="1">
              <a:defRPr sz="600" kern="1200">
                <a:solidFill>
                  <a:schemeClr val="tx1"/>
                </a:solidFill>
                <a:latin typeface="Arial" charset="0"/>
                <a:ea typeface="+mn-ea"/>
                <a:cs typeface="+mn-cs"/>
              </a:defRPr>
            </a:lvl6pPr>
            <a:lvl7pPr marL="2743200" algn="l" defTabSz="914400" rtl="0" eaLnBrk="1" latinLnBrk="0" hangingPunct="1">
              <a:defRPr sz="600" kern="1200">
                <a:solidFill>
                  <a:schemeClr val="tx1"/>
                </a:solidFill>
                <a:latin typeface="Arial" charset="0"/>
                <a:ea typeface="+mn-ea"/>
                <a:cs typeface="+mn-cs"/>
              </a:defRPr>
            </a:lvl7pPr>
            <a:lvl8pPr marL="3200400" algn="l" defTabSz="914400" rtl="0" eaLnBrk="1" latinLnBrk="0" hangingPunct="1">
              <a:defRPr sz="600" kern="1200">
                <a:solidFill>
                  <a:schemeClr val="tx1"/>
                </a:solidFill>
                <a:latin typeface="Arial" charset="0"/>
                <a:ea typeface="+mn-ea"/>
                <a:cs typeface="+mn-cs"/>
              </a:defRPr>
            </a:lvl8pPr>
            <a:lvl9pPr marL="3657600" algn="l" defTabSz="914400" rtl="0" eaLnBrk="1" latinLnBrk="0" hangingPunct="1">
              <a:defRPr sz="600" kern="1200">
                <a:solidFill>
                  <a:schemeClr val="tx1"/>
                </a:solidFill>
                <a:latin typeface="Arial" charset="0"/>
                <a:ea typeface="+mn-ea"/>
                <a:cs typeface="+mn-cs"/>
              </a:defRPr>
            </a:lvl9pPr>
          </a:lstStyle>
          <a:p>
            <a:pPr algn="l" defTabSz="804681" eaLnBrk="1" hangingPunct="1">
              <a:lnSpc>
                <a:spcPct val="98000"/>
              </a:lnSpc>
              <a:spcBef>
                <a:spcPct val="0"/>
              </a:spcBef>
            </a:pPr>
            <a:fld id="{F91878BB-00C6-4E99-B597-21365165AB98}" type="slidenum">
              <a:rPr lang="en-GB" sz="2400"/>
              <a:pPr algn="l" defTabSz="804681" eaLnBrk="1" hangingPunct="1">
                <a:lnSpc>
                  <a:spcPct val="98000"/>
                </a:lnSpc>
                <a:spcBef>
                  <a:spcPct val="0"/>
                </a:spcBef>
              </a:pPr>
              <a:t>13</a:t>
            </a:fld>
            <a:r>
              <a:rPr lang="en-GB" sz="2400" dirty="0"/>
              <a:t>.</a:t>
            </a:r>
          </a:p>
        </p:txBody>
      </p:sp>
      <p:sp>
        <p:nvSpPr>
          <p:cNvPr id="14" name="Text Placeholder 2"/>
          <p:cNvSpPr txBox="1">
            <a:spLocks/>
          </p:cNvSpPr>
          <p:nvPr/>
        </p:nvSpPr>
        <p:spPr>
          <a:xfrm>
            <a:off x="903061" y="848307"/>
            <a:ext cx="9846715" cy="5215845"/>
          </a:xfrm>
          <a:prstGeom prst="rect">
            <a:avLst/>
          </a:prstGeom>
        </p:spPr>
        <p:txBody>
          <a:bodyPr vert="horz" lIns="91440" tIns="45720" rIns="91440" bIns="45720" rtlCol="0">
            <a:noAutofit/>
          </a:bodyPr>
          <a:lstStyle>
            <a:lvl1pPr marL="257072" indent="-257072" algn="l" defTabSz="804701" eaLnBrk="1" hangingPunct="1">
              <a:lnSpc>
                <a:spcPct val="105000"/>
              </a:lnSpc>
              <a:spcBef>
                <a:spcPct val="52000"/>
              </a:spcBef>
              <a:buClr>
                <a:srgbClr val="DB1100"/>
              </a:buClr>
              <a:buSzPct val="110000"/>
              <a:buFont typeface="Symbol" panose="05050102010706020507" pitchFamily="18" charset="2"/>
              <a:buChar char=""/>
              <a:defRPr sz="1600" b="1" baseline="0">
                <a:solidFill>
                  <a:schemeClr val="tx1">
                    <a:lumMod val="85000"/>
                    <a:lumOff val="15000"/>
                  </a:schemeClr>
                </a:solidFill>
                <a:latin typeface="Arial" panose="020B0604020202020204" pitchFamily="34" charset="0"/>
                <a:ea typeface="SimSun" panose="02010600030101010101" pitchFamily="2" charset="-122"/>
                <a:cs typeface="Arial" panose="020B0604020202020204" pitchFamily="34" charset="0"/>
              </a:defRPr>
            </a:lvl1pPr>
            <a:lvl2pPr marL="514247" indent="-257123" algn="l" defTabSz="804701" eaLnBrk="1" hangingPunct="1">
              <a:spcBef>
                <a:spcPct val="30000"/>
              </a:spcBef>
              <a:buClr>
                <a:srgbClr val="DB1100"/>
              </a:buClr>
              <a:buChar char="–"/>
              <a:tabLst/>
              <a:defRPr sz="1050" b="1" baseline="0">
                <a:latin typeface="Arial" panose="020B0604020202020204" pitchFamily="34" charset="0"/>
                <a:ea typeface="SimSun" panose="02010600030101010101" pitchFamily="2" charset="-122"/>
              </a:defRPr>
            </a:lvl2pPr>
            <a:lvl3pPr marL="514247" indent="-173797" algn="l" defTabSz="804701" eaLnBrk="1" hangingPunct="1">
              <a:spcBef>
                <a:spcPct val="21000"/>
              </a:spcBef>
              <a:buClr>
                <a:srgbClr val="DB1100"/>
              </a:buClr>
              <a:buChar char="–"/>
              <a:defRPr sz="900" baseline="0">
                <a:latin typeface="Arial" panose="020B0604020202020204" pitchFamily="34" charset="0"/>
                <a:ea typeface="SimSun" panose="02010600030101010101" pitchFamily="2" charset="-122"/>
              </a:defRPr>
            </a:lvl3pPr>
            <a:lvl4pPr marL="685663" indent="-171416" algn="l" defTabSz="804701" eaLnBrk="1" hangingPunct="1">
              <a:lnSpc>
                <a:spcPts val="1200"/>
              </a:lnSpc>
              <a:spcBef>
                <a:spcPct val="20000"/>
              </a:spcBef>
              <a:buClr>
                <a:srgbClr val="DB1100"/>
              </a:buClr>
              <a:buChar char="–"/>
              <a:defRPr sz="900" baseline="0">
                <a:latin typeface="Arial" panose="020B0604020202020204" pitchFamily="34" charset="0"/>
                <a:ea typeface="SimSun" panose="02010600030101010101" pitchFamily="2" charset="-122"/>
              </a:defRPr>
            </a:lvl4pPr>
            <a:lvl5pPr marL="857078" indent="-171416" algn="l" defTabSz="804701" eaLnBrk="1" hangingPunct="1">
              <a:lnSpc>
                <a:spcPts val="1200"/>
              </a:lnSpc>
              <a:spcBef>
                <a:spcPct val="20000"/>
              </a:spcBef>
              <a:buClr>
                <a:srgbClr val="DB1100"/>
              </a:buClr>
              <a:buChar char="•"/>
              <a:defRPr sz="900" baseline="0">
                <a:latin typeface="Arial" panose="020B0604020202020204" pitchFamily="34" charset="0"/>
                <a:ea typeface="SimSun" panose="02010600030101010101" pitchFamily="2" charset="-122"/>
              </a:defRPr>
            </a:lvl5pPr>
            <a:lvl6pPr marL="2421247" indent="-178558" defTabSz="804701" fontAlgn="base">
              <a:lnSpc>
                <a:spcPts val="1200"/>
              </a:lnSpc>
              <a:spcBef>
                <a:spcPct val="20000"/>
              </a:spcBef>
              <a:spcAft>
                <a:spcPct val="0"/>
              </a:spcAft>
              <a:buChar char="•"/>
              <a:defRPr sz="900">
                <a:latin typeface="+mn-lt"/>
              </a:defRPr>
            </a:lvl6pPr>
            <a:lvl7pPr marL="2764079" indent="-178558" defTabSz="804701" fontAlgn="base">
              <a:lnSpc>
                <a:spcPts val="1200"/>
              </a:lnSpc>
              <a:spcBef>
                <a:spcPct val="20000"/>
              </a:spcBef>
              <a:spcAft>
                <a:spcPct val="0"/>
              </a:spcAft>
              <a:buChar char="•"/>
              <a:defRPr sz="900">
                <a:latin typeface="+mn-lt"/>
              </a:defRPr>
            </a:lvl7pPr>
            <a:lvl8pPr marL="3106910" indent="-178558" defTabSz="804701" fontAlgn="base">
              <a:lnSpc>
                <a:spcPts val="1200"/>
              </a:lnSpc>
              <a:spcBef>
                <a:spcPct val="20000"/>
              </a:spcBef>
              <a:spcAft>
                <a:spcPct val="0"/>
              </a:spcAft>
              <a:buChar char="•"/>
              <a:defRPr sz="900">
                <a:latin typeface="+mn-lt"/>
              </a:defRPr>
            </a:lvl8pPr>
            <a:lvl9pPr marL="3449741" indent="-178558" defTabSz="804701" fontAlgn="base">
              <a:lnSpc>
                <a:spcPts val="1200"/>
              </a:lnSpc>
              <a:spcBef>
                <a:spcPct val="20000"/>
              </a:spcBef>
              <a:spcAft>
                <a:spcPct val="0"/>
              </a:spcAft>
              <a:buChar char="•"/>
              <a:defRPr sz="900">
                <a:latin typeface="+mn-lt"/>
              </a:defRPr>
            </a:lvl9pPr>
          </a:lstStyle>
          <a:p>
            <a:pPr marL="171450" indent="-171450">
              <a:lnSpc>
                <a:spcPct val="200000"/>
              </a:lnSpc>
              <a:buFont typeface="Arial" panose="020B0604020202020204" pitchFamily="34" charset="0"/>
              <a:buChar char="•"/>
            </a:pPr>
            <a:r>
              <a:rPr lang="en-GB" sz="2000" dirty="0" smtClean="0"/>
              <a:t>Tariffs started at 					RMB6.35</a:t>
            </a:r>
          </a:p>
          <a:p>
            <a:pPr marL="171450" indent="-171450">
              <a:lnSpc>
                <a:spcPct val="200000"/>
              </a:lnSpc>
              <a:buFont typeface="Arial" panose="020B0604020202020204" pitchFamily="34" charset="0"/>
              <a:buChar char="•"/>
            </a:pPr>
            <a:r>
              <a:rPr lang="en-GB" sz="2000" dirty="0" smtClean="0"/>
              <a:t>There are a total of USD500bn </a:t>
            </a:r>
            <a:r>
              <a:rPr lang="en-GB" sz="2000" dirty="0"/>
              <a:t>of </a:t>
            </a:r>
            <a:r>
              <a:rPr lang="en-GB" sz="2000" dirty="0" smtClean="0"/>
              <a:t>goods </a:t>
            </a:r>
          </a:p>
          <a:p>
            <a:pPr marL="171450" indent="-171450">
              <a:lnSpc>
                <a:spcPct val="200000"/>
              </a:lnSpc>
              <a:buFont typeface="Arial" panose="020B0604020202020204" pitchFamily="34" charset="0"/>
              <a:buChar char="•"/>
            </a:pPr>
            <a:r>
              <a:rPr lang="en-GB" sz="2000" dirty="0" smtClean="0"/>
              <a:t>If all goods 						@10%</a:t>
            </a:r>
          </a:p>
          <a:p>
            <a:pPr marL="171450" indent="-171450">
              <a:lnSpc>
                <a:spcPct val="200000"/>
              </a:lnSpc>
              <a:buFont typeface="Arial" panose="020B0604020202020204" pitchFamily="34" charset="0"/>
              <a:buChar char="•"/>
            </a:pPr>
            <a:r>
              <a:rPr lang="en-GB" sz="2000" dirty="0" smtClean="0"/>
              <a:t>USD-RMB						~7.00</a:t>
            </a:r>
          </a:p>
          <a:p>
            <a:pPr marL="171450" indent="-171450">
              <a:lnSpc>
                <a:spcPct val="200000"/>
              </a:lnSpc>
              <a:buFont typeface="Arial" panose="020B0604020202020204" pitchFamily="34" charset="0"/>
              <a:buChar char="•"/>
            </a:pPr>
            <a:r>
              <a:rPr lang="en-GB" sz="2000" dirty="0" smtClean="0"/>
              <a:t>If all goods 						@25%</a:t>
            </a:r>
            <a:endParaRPr lang="en-GB" sz="2000" dirty="0"/>
          </a:p>
          <a:p>
            <a:pPr marL="171450" indent="-171450">
              <a:lnSpc>
                <a:spcPct val="200000"/>
              </a:lnSpc>
              <a:buFont typeface="Arial" panose="020B0604020202020204" pitchFamily="34" charset="0"/>
              <a:buChar char="•"/>
            </a:pPr>
            <a:r>
              <a:rPr lang="en-GB" sz="2000" dirty="0"/>
              <a:t>USD-RMB			</a:t>
            </a:r>
            <a:r>
              <a:rPr lang="en-GB" sz="2000" dirty="0" smtClean="0"/>
              <a:t>			~8.50</a:t>
            </a:r>
          </a:p>
          <a:p>
            <a:pPr marL="171450" indent="-171450">
              <a:lnSpc>
                <a:spcPct val="200000"/>
              </a:lnSpc>
              <a:buFont typeface="Arial" panose="020B0604020202020204" pitchFamily="34" charset="0"/>
              <a:buChar char="•"/>
            </a:pPr>
            <a:r>
              <a:rPr lang="en-GB" sz="2000" dirty="0" smtClean="0"/>
              <a:t>It is not on all goods, tariffs are either 10% or 25% on different lists</a:t>
            </a:r>
            <a:endParaRPr lang="en-GB" sz="2000" dirty="0"/>
          </a:p>
          <a:p>
            <a:pPr marL="171450" indent="-171450">
              <a:lnSpc>
                <a:spcPct val="200000"/>
              </a:lnSpc>
              <a:buFont typeface="Arial" panose="020B0604020202020204" pitchFamily="34" charset="0"/>
              <a:buChar char="•"/>
            </a:pPr>
            <a:endParaRPr lang="en-GB" sz="2000" dirty="0"/>
          </a:p>
          <a:p>
            <a:pPr marL="0" lvl="1" indent="0">
              <a:lnSpc>
                <a:spcPct val="105000"/>
              </a:lnSpc>
              <a:spcBef>
                <a:spcPct val="52000"/>
              </a:spcBef>
              <a:buSzPct val="110000"/>
              <a:buNone/>
            </a:pPr>
            <a:r>
              <a:rPr lang="en-GB" sz="2000" dirty="0"/>
              <a:t>	</a:t>
            </a:r>
            <a:endParaRPr lang="en-GB" sz="2400" dirty="0"/>
          </a:p>
          <a:p>
            <a:endParaRPr lang="en-US" sz="2400" dirty="0"/>
          </a:p>
        </p:txBody>
      </p:sp>
      <p:sp>
        <p:nvSpPr>
          <p:cNvPr id="3" name="Footer Placeholder 2"/>
          <p:cNvSpPr>
            <a:spLocks noGrp="1"/>
          </p:cNvSpPr>
          <p:nvPr>
            <p:ph type="ftr" sz="quarter" idx="15"/>
          </p:nvPr>
        </p:nvSpPr>
        <p:spPr/>
        <p:txBody>
          <a:bodyPr/>
          <a:lstStyle/>
          <a:p>
            <a:endParaRPr lang="en-GB" dirty="0"/>
          </a:p>
        </p:txBody>
      </p:sp>
    </p:spTree>
    <p:extLst>
      <p:ext uri="{BB962C8B-B14F-4D97-AF65-F5344CB8AC3E}">
        <p14:creationId xmlns:p14="http://schemas.microsoft.com/office/powerpoint/2010/main" val="5787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85494" y="580967"/>
            <a:ext cx="6278542" cy="406708"/>
          </a:xfrm>
        </p:spPr>
        <p:txBody>
          <a:bodyPr vert="horz" lIns="68580" tIns="34290" rIns="68580" bIns="34290" rtlCol="0" anchor="b" anchorCtr="0">
            <a:noAutofit/>
          </a:bodyPr>
          <a:lstStyle/>
          <a:p>
            <a:r>
              <a:rPr lang="en-US" sz="2400" dirty="0" smtClean="0"/>
              <a:t>USD-RMB and tariffs</a:t>
            </a:r>
            <a:endParaRPr lang="en-US" sz="2400" dirty="0"/>
          </a:p>
        </p:txBody>
      </p:sp>
      <p:sp>
        <p:nvSpPr>
          <p:cNvPr id="6" name="Text Placeholder 7"/>
          <p:cNvSpPr>
            <a:spLocks noGrp="1"/>
          </p:cNvSpPr>
          <p:nvPr>
            <p:ph type="body" sz="quarter" idx="4294967295"/>
          </p:nvPr>
        </p:nvSpPr>
        <p:spPr>
          <a:xfrm>
            <a:off x="696000" y="5819425"/>
            <a:ext cx="4635490" cy="224535"/>
          </a:xfrm>
          <a:prstGeom prst="rect">
            <a:avLst/>
          </a:prstGeom>
        </p:spPr>
        <p:txBody>
          <a:bodyPr vert="horz" lIns="51435" tIns="25718" rIns="51435" bIns="25718" rtlCol="0">
            <a:noAutofit/>
          </a:bodyPr>
          <a:lstStyle/>
          <a:p>
            <a:pPr marL="0" indent="0">
              <a:buNone/>
            </a:pPr>
            <a:r>
              <a:rPr lang="en-US" sz="900" dirty="0"/>
              <a:t>Source: HSBC</a:t>
            </a:r>
          </a:p>
        </p:txBody>
      </p:sp>
      <p:sp>
        <p:nvSpPr>
          <p:cNvPr id="24" name="Slide Number Placeholder 6"/>
          <p:cNvSpPr txBox="1">
            <a:spLocks/>
          </p:cNvSpPr>
          <p:nvPr/>
        </p:nvSpPr>
        <p:spPr>
          <a:xfrm>
            <a:off x="620628" y="549067"/>
            <a:ext cx="564866" cy="433867"/>
          </a:xfrm>
          <a:prstGeom prst="rect">
            <a:avLst/>
          </a:prstGeom>
        </p:spPr>
        <p:txBody>
          <a:bodyPr vert="horz" lIns="68580" tIns="34290" rIns="68580" bIns="34290" rtlCol="0" anchor="b" anchorCtr="0">
            <a:noAutofit/>
          </a:bodyPr>
          <a:lstStyle>
            <a:defPPr>
              <a:defRPr lang="en-US"/>
            </a:defPPr>
            <a:lvl1pPr algn="ctr" rtl="0" eaLnBrk="0" fontAlgn="base" hangingPunct="0">
              <a:spcBef>
                <a:spcPct val="50000"/>
              </a:spcBef>
              <a:spcAft>
                <a:spcPct val="0"/>
              </a:spcAft>
              <a:defRPr lang="en-GB" sz="2600" b="1" kern="1200" baseline="0" smtClean="0">
                <a:solidFill>
                  <a:srgbClr val="DB0011"/>
                </a:solidFill>
                <a:latin typeface="Arial" panose="020B0604020202020204" pitchFamily="34" charset="0"/>
                <a:ea typeface="SimSun" panose="02010600030101010101" pitchFamily="2" charset="-122"/>
                <a:cs typeface="+mj-cs"/>
              </a:defRPr>
            </a:lvl1pPr>
            <a:lvl2pPr marL="457200" algn="ctr" rtl="0" eaLnBrk="0" fontAlgn="base" hangingPunct="0">
              <a:spcBef>
                <a:spcPct val="50000"/>
              </a:spcBef>
              <a:spcAft>
                <a:spcPct val="0"/>
              </a:spcAft>
              <a:defRPr sz="600" kern="1200">
                <a:solidFill>
                  <a:schemeClr val="tx1"/>
                </a:solidFill>
                <a:latin typeface="Arial" charset="0"/>
                <a:ea typeface="+mn-ea"/>
                <a:cs typeface="+mn-cs"/>
              </a:defRPr>
            </a:lvl2pPr>
            <a:lvl3pPr marL="914400" algn="ctr" rtl="0" eaLnBrk="0" fontAlgn="base" hangingPunct="0">
              <a:spcBef>
                <a:spcPct val="50000"/>
              </a:spcBef>
              <a:spcAft>
                <a:spcPct val="0"/>
              </a:spcAft>
              <a:defRPr sz="600" kern="1200">
                <a:solidFill>
                  <a:schemeClr val="tx1"/>
                </a:solidFill>
                <a:latin typeface="Arial" charset="0"/>
                <a:ea typeface="+mn-ea"/>
                <a:cs typeface="+mn-cs"/>
              </a:defRPr>
            </a:lvl3pPr>
            <a:lvl4pPr marL="1371600" algn="ctr" rtl="0" eaLnBrk="0" fontAlgn="base" hangingPunct="0">
              <a:spcBef>
                <a:spcPct val="50000"/>
              </a:spcBef>
              <a:spcAft>
                <a:spcPct val="0"/>
              </a:spcAft>
              <a:defRPr sz="600" kern="1200">
                <a:solidFill>
                  <a:schemeClr val="tx1"/>
                </a:solidFill>
                <a:latin typeface="Arial" charset="0"/>
                <a:ea typeface="+mn-ea"/>
                <a:cs typeface="+mn-cs"/>
              </a:defRPr>
            </a:lvl4pPr>
            <a:lvl5pPr marL="1828800" algn="ctr" rtl="0" eaLnBrk="0" fontAlgn="base" hangingPunct="0">
              <a:spcBef>
                <a:spcPct val="50000"/>
              </a:spcBef>
              <a:spcAft>
                <a:spcPct val="0"/>
              </a:spcAft>
              <a:defRPr sz="600" kern="1200">
                <a:solidFill>
                  <a:schemeClr val="tx1"/>
                </a:solidFill>
                <a:latin typeface="Arial" charset="0"/>
                <a:ea typeface="+mn-ea"/>
                <a:cs typeface="+mn-cs"/>
              </a:defRPr>
            </a:lvl5pPr>
            <a:lvl6pPr marL="2286000" algn="l" defTabSz="914400" rtl="0" eaLnBrk="1" latinLnBrk="0" hangingPunct="1">
              <a:defRPr sz="600" kern="1200">
                <a:solidFill>
                  <a:schemeClr val="tx1"/>
                </a:solidFill>
                <a:latin typeface="Arial" charset="0"/>
                <a:ea typeface="+mn-ea"/>
                <a:cs typeface="+mn-cs"/>
              </a:defRPr>
            </a:lvl6pPr>
            <a:lvl7pPr marL="2743200" algn="l" defTabSz="914400" rtl="0" eaLnBrk="1" latinLnBrk="0" hangingPunct="1">
              <a:defRPr sz="600" kern="1200">
                <a:solidFill>
                  <a:schemeClr val="tx1"/>
                </a:solidFill>
                <a:latin typeface="Arial" charset="0"/>
                <a:ea typeface="+mn-ea"/>
                <a:cs typeface="+mn-cs"/>
              </a:defRPr>
            </a:lvl7pPr>
            <a:lvl8pPr marL="3200400" algn="l" defTabSz="914400" rtl="0" eaLnBrk="1" latinLnBrk="0" hangingPunct="1">
              <a:defRPr sz="600" kern="1200">
                <a:solidFill>
                  <a:schemeClr val="tx1"/>
                </a:solidFill>
                <a:latin typeface="Arial" charset="0"/>
                <a:ea typeface="+mn-ea"/>
                <a:cs typeface="+mn-cs"/>
              </a:defRPr>
            </a:lvl8pPr>
            <a:lvl9pPr marL="3657600" algn="l" defTabSz="914400" rtl="0" eaLnBrk="1" latinLnBrk="0" hangingPunct="1">
              <a:defRPr sz="600" kern="1200">
                <a:solidFill>
                  <a:schemeClr val="tx1"/>
                </a:solidFill>
                <a:latin typeface="Arial" charset="0"/>
                <a:ea typeface="+mn-ea"/>
                <a:cs typeface="+mn-cs"/>
              </a:defRPr>
            </a:lvl9pPr>
          </a:lstStyle>
          <a:p>
            <a:pPr algn="l" defTabSz="804681" eaLnBrk="1" hangingPunct="1">
              <a:lnSpc>
                <a:spcPct val="98000"/>
              </a:lnSpc>
              <a:spcBef>
                <a:spcPct val="0"/>
              </a:spcBef>
            </a:pPr>
            <a:fld id="{F91878BB-00C6-4E99-B597-21365165AB98}" type="slidenum">
              <a:rPr lang="en-GB" sz="2400"/>
              <a:pPr algn="l" defTabSz="804681" eaLnBrk="1" hangingPunct="1">
                <a:lnSpc>
                  <a:spcPct val="98000"/>
                </a:lnSpc>
                <a:spcBef>
                  <a:spcPct val="0"/>
                </a:spcBef>
              </a:pPr>
              <a:t>14</a:t>
            </a:fld>
            <a:r>
              <a:rPr lang="en-GB" sz="2400" dirty="0"/>
              <a:t>.</a:t>
            </a:r>
          </a:p>
        </p:txBody>
      </p:sp>
      <p:sp>
        <p:nvSpPr>
          <p:cNvPr id="3" name="Footer Placeholder 2"/>
          <p:cNvSpPr>
            <a:spLocks noGrp="1"/>
          </p:cNvSpPr>
          <p:nvPr>
            <p:ph type="ftr" sz="quarter" idx="15"/>
          </p:nvPr>
        </p:nvSpPr>
        <p:spPr/>
        <p:txBody>
          <a:bodyPr/>
          <a:lstStyle/>
          <a:p>
            <a:endParaRPr lang="en-GB" dirty="0"/>
          </a:p>
        </p:txBody>
      </p:sp>
      <p:graphicFrame>
        <p:nvGraphicFramePr>
          <p:cNvPr id="9" name="Chart 8"/>
          <p:cNvGraphicFramePr>
            <a:graphicFrameLocks/>
          </p:cNvGraphicFramePr>
          <p:nvPr>
            <p:extLst>
              <p:ext uri="{D42A27DB-BD31-4B8C-83A1-F6EECF244321}">
                <p14:modId xmlns:p14="http://schemas.microsoft.com/office/powerpoint/2010/main" val="3809074756"/>
              </p:ext>
            </p:extLst>
          </p:nvPr>
        </p:nvGraphicFramePr>
        <p:xfrm>
          <a:off x="696000" y="1269000"/>
          <a:ext cx="10800000" cy="4320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3306725" y="4957283"/>
            <a:ext cx="1818167" cy="380261"/>
          </a:xfrm>
          <a:prstGeom prst="rect">
            <a:avLst/>
          </a:prstGeom>
          <a:solidFill>
            <a:schemeClr val="bg1"/>
          </a:solidFill>
          <a:ln>
            <a:solidFill>
              <a:schemeClr val="bg1"/>
            </a:solidFill>
          </a:ln>
        </p:spPr>
        <p:txBody>
          <a:bodyPr wrap="square" rtlCol="0">
            <a:spAutoFit/>
          </a:bodyPr>
          <a:lstStyle/>
          <a:p>
            <a:endParaRPr lang="en-GB" dirty="0"/>
          </a:p>
        </p:txBody>
      </p:sp>
      <p:sp>
        <p:nvSpPr>
          <p:cNvPr id="11" name="TextBox 10"/>
          <p:cNvSpPr txBox="1"/>
          <p:nvPr/>
        </p:nvSpPr>
        <p:spPr>
          <a:xfrm>
            <a:off x="5331490" y="4957282"/>
            <a:ext cx="1818167" cy="380261"/>
          </a:xfrm>
          <a:prstGeom prst="rect">
            <a:avLst/>
          </a:prstGeom>
          <a:solidFill>
            <a:schemeClr val="bg1"/>
          </a:solidFill>
          <a:ln>
            <a:solidFill>
              <a:schemeClr val="bg1"/>
            </a:solidFill>
          </a:ln>
        </p:spPr>
        <p:txBody>
          <a:bodyPr wrap="square" rtlCol="0">
            <a:spAutoFit/>
          </a:bodyPr>
          <a:lstStyle/>
          <a:p>
            <a:endParaRPr lang="en-GB" dirty="0"/>
          </a:p>
        </p:txBody>
      </p:sp>
      <p:sp>
        <p:nvSpPr>
          <p:cNvPr id="12" name="TextBox 11"/>
          <p:cNvSpPr txBox="1"/>
          <p:nvPr/>
        </p:nvSpPr>
        <p:spPr>
          <a:xfrm>
            <a:off x="7149657" y="4957281"/>
            <a:ext cx="1941180" cy="380261"/>
          </a:xfrm>
          <a:prstGeom prst="rect">
            <a:avLst/>
          </a:prstGeom>
          <a:solidFill>
            <a:schemeClr val="bg1"/>
          </a:solidFill>
          <a:ln>
            <a:solidFill>
              <a:schemeClr val="bg1"/>
            </a:solidFill>
          </a:ln>
        </p:spPr>
        <p:txBody>
          <a:bodyPr wrap="square" rtlCol="0">
            <a:spAutoFit/>
          </a:bodyPr>
          <a:lstStyle/>
          <a:p>
            <a:endParaRPr lang="en-GB" dirty="0"/>
          </a:p>
        </p:txBody>
      </p:sp>
      <p:sp>
        <p:nvSpPr>
          <p:cNvPr id="13" name="TextBox 12"/>
          <p:cNvSpPr txBox="1"/>
          <p:nvPr/>
        </p:nvSpPr>
        <p:spPr>
          <a:xfrm>
            <a:off x="9174422" y="4957281"/>
            <a:ext cx="1941180" cy="380261"/>
          </a:xfrm>
          <a:prstGeom prst="rect">
            <a:avLst/>
          </a:prstGeom>
          <a:solidFill>
            <a:schemeClr val="bg1"/>
          </a:solidFill>
          <a:ln>
            <a:solidFill>
              <a:schemeClr val="bg1"/>
            </a:solidFill>
          </a:ln>
        </p:spPr>
        <p:txBody>
          <a:bodyPr wrap="square" rtlCol="0">
            <a:spAutoFit/>
          </a:bodyPr>
          <a:lstStyle/>
          <a:p>
            <a:endParaRPr lang="en-GB" dirty="0"/>
          </a:p>
        </p:txBody>
      </p:sp>
      <p:sp>
        <p:nvSpPr>
          <p:cNvPr id="15" name="TextBox 14"/>
          <p:cNvSpPr txBox="1"/>
          <p:nvPr/>
        </p:nvSpPr>
        <p:spPr>
          <a:xfrm>
            <a:off x="1385259" y="4957280"/>
            <a:ext cx="1818167" cy="380261"/>
          </a:xfrm>
          <a:prstGeom prst="rect">
            <a:avLst/>
          </a:prstGeom>
          <a:solidFill>
            <a:schemeClr val="bg1"/>
          </a:solidFill>
          <a:ln>
            <a:solidFill>
              <a:schemeClr val="bg1"/>
            </a:solidFill>
          </a:ln>
        </p:spPr>
        <p:txBody>
          <a:bodyPr wrap="square" rtlCol="0">
            <a:spAutoFit/>
          </a:bodyPr>
          <a:lstStyle/>
          <a:p>
            <a:endParaRPr lang="en-GB" dirty="0"/>
          </a:p>
        </p:txBody>
      </p:sp>
    </p:spTree>
    <p:extLst>
      <p:ext uri="{BB962C8B-B14F-4D97-AF65-F5344CB8AC3E}">
        <p14:creationId xmlns:p14="http://schemas.microsoft.com/office/powerpoint/2010/main" val="298198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chart seriesIdx="0" categoryIdx="-4" bldStep="series"/>
                                            </p:graphicEl>
                                          </p:spTgt>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9">
                                            <p:graphicEl>
                                              <a:chart seriesIdx="1" categoryIdx="-4" bldStep="series"/>
                                            </p:graphicEl>
                                          </p:spTgt>
                                        </p:tgtEl>
                                        <p:attrNameLst>
                                          <p:attrName>style.visibility</p:attrName>
                                        </p:attrNameLst>
                                      </p:cBhvr>
                                      <p:to>
                                        <p:strVal val="visible"/>
                                      </p:to>
                                    </p:set>
                                    <p:animEffect transition="in" filter="wipe(left)">
                                      <p:cBhvr>
                                        <p:cTn id="13" dur="500"/>
                                        <p:tgtEl>
                                          <p:spTgt spid="9">
                                            <p:graphicEl>
                                              <a:chart seriesIdx="1" categoryIdx="-4" bldStep="series"/>
                                            </p:graphicEl>
                                          </p:spTgt>
                                        </p:tgtEl>
                                      </p:cBhvr>
                                    </p:animEffect>
                                  </p:childTnLst>
                                </p:cTn>
                              </p:par>
                            </p:childTnLst>
                          </p:cTn>
                        </p:par>
                        <p:par>
                          <p:cTn id="14" fill="hold">
                            <p:stCondLst>
                              <p:cond delay="500"/>
                            </p:stCondLst>
                            <p:childTnLst>
                              <p:par>
                                <p:cTn id="15" presetID="1" presetClass="exit"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
                                            <p:graphicEl>
                                              <a:chart seriesIdx="2" categoryIdx="-4" bldStep="series"/>
                                            </p:graphicEl>
                                          </p:spTgt>
                                        </p:tgtEl>
                                        <p:attrNameLst>
                                          <p:attrName>style.visibility</p:attrName>
                                        </p:attrNameLst>
                                      </p:cBhvr>
                                      <p:to>
                                        <p:strVal val="visible"/>
                                      </p:to>
                                    </p:set>
                                    <p:animEffect transition="in" filter="wipe(left)">
                                      <p:cBhvr>
                                        <p:cTn id="21" dur="500"/>
                                        <p:tgtEl>
                                          <p:spTgt spid="9">
                                            <p:graphicEl>
                                              <a:chart seriesIdx="2" categoryIdx="-4" bldStep="series"/>
                                            </p:graphicEl>
                                          </p:spTgt>
                                        </p:tgtEl>
                                      </p:cBhvr>
                                    </p:animEffect>
                                  </p:childTnLst>
                                </p:cTn>
                              </p:par>
                            </p:childTnLst>
                          </p:cTn>
                        </p:par>
                        <p:par>
                          <p:cTn id="22" fill="hold">
                            <p:stCondLst>
                              <p:cond delay="500"/>
                            </p:stCondLst>
                            <p:childTnLst>
                              <p:par>
                                <p:cTn id="23" presetID="1" presetClass="exit"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graphicEl>
                                              <a:chart seriesIdx="3" categoryIdx="-4" bldStep="series"/>
                                            </p:graphicEl>
                                          </p:spTgt>
                                        </p:tgtEl>
                                        <p:attrNameLst>
                                          <p:attrName>style.visibility</p:attrName>
                                        </p:attrNameLst>
                                      </p:cBhvr>
                                      <p:to>
                                        <p:strVal val="visible"/>
                                      </p:to>
                                    </p:set>
                                    <p:animEffect transition="in" filter="wipe(left)">
                                      <p:cBhvr>
                                        <p:cTn id="29" dur="500"/>
                                        <p:tgtEl>
                                          <p:spTgt spid="9">
                                            <p:graphicEl>
                                              <a:chart seriesIdx="3" categoryIdx="-4" bldStep="series"/>
                                            </p:graphicEl>
                                          </p:spTgt>
                                        </p:tgtEl>
                                      </p:cBhvr>
                                    </p:animEffect>
                                  </p:childTnLst>
                                </p:cTn>
                              </p:par>
                            </p:childTnLst>
                          </p:cTn>
                        </p:par>
                        <p:par>
                          <p:cTn id="30" fill="hold">
                            <p:stCondLst>
                              <p:cond delay="500"/>
                            </p:stCondLst>
                            <p:childTnLst>
                              <p:par>
                                <p:cTn id="31" presetID="1" presetClass="exit" presetSubtype="0" fill="hold" grpId="0" nodeType="afterEffect">
                                  <p:stCondLst>
                                    <p:cond delay="0"/>
                                  </p:stCondLst>
                                  <p:childTnLst>
                                    <p:set>
                                      <p:cBhvr>
                                        <p:cTn id="32" dur="1" fill="hold">
                                          <p:stCondLst>
                                            <p:cond delay="0"/>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graphicEl>
                                              <a:chart seriesIdx="4" categoryIdx="-4" bldStep="series"/>
                                            </p:graphicEl>
                                          </p:spTgt>
                                        </p:tgtEl>
                                        <p:attrNameLst>
                                          <p:attrName>style.visibility</p:attrName>
                                        </p:attrNameLst>
                                      </p:cBhvr>
                                      <p:to>
                                        <p:strVal val="visible"/>
                                      </p:to>
                                    </p:set>
                                    <p:animEffect transition="in" filter="wipe(left)">
                                      <p:cBhvr>
                                        <p:cTn id="37" dur="500"/>
                                        <p:tgtEl>
                                          <p:spTgt spid="9">
                                            <p:graphicEl>
                                              <a:chart seriesIdx="4" categoryIdx="-4" bldStep="series"/>
                                            </p:graphicEl>
                                          </p:spTgt>
                                        </p:tgtEl>
                                      </p:cBhvr>
                                    </p:animEffect>
                                  </p:childTnLst>
                                </p:cTn>
                              </p:par>
                            </p:childTnLst>
                          </p:cTn>
                        </p:par>
                        <p:par>
                          <p:cTn id="38" fill="hold">
                            <p:stCondLst>
                              <p:cond delay="500"/>
                            </p:stCondLst>
                            <p:childTnLst>
                              <p:par>
                                <p:cTn id="39" presetID="1" presetClass="exit" presetSubtype="0" fill="hold" grpId="0" nodeType="afterEffect">
                                  <p:stCondLst>
                                    <p:cond delay="0"/>
                                  </p:stCondLst>
                                  <p:childTnLst>
                                    <p:set>
                                      <p:cBhvr>
                                        <p:cTn id="40" dur="1" fill="hold">
                                          <p:stCondLst>
                                            <p:cond delay="0"/>
                                          </p:stCondLst>
                                        </p:cTn>
                                        <p:tgtEl>
                                          <p:spTgt spid="13"/>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9">
                                            <p:graphicEl>
                                              <a:chart seriesIdx="5" categoryIdx="-4" bldStep="series"/>
                                            </p:graphicEl>
                                          </p:spTgt>
                                        </p:tgtEl>
                                        <p:attrNameLst>
                                          <p:attrName>style.visibility</p:attrName>
                                        </p:attrNameLst>
                                      </p:cBhvr>
                                      <p:to>
                                        <p:strVal val="visible"/>
                                      </p:to>
                                    </p:set>
                                    <p:animEffect transition="in" filter="wipe(left)">
                                      <p:cBhvr>
                                        <p:cTn id="45" dur="1500"/>
                                        <p:tgtEl>
                                          <p:spTgt spid="9">
                                            <p:graphicEl>
                                              <a:chart seriesIdx="5"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Chart bld="series"/>
        </p:bldSub>
      </p:bldGraphic>
      <p:bldP spid="2" grpId="0" animBg="1"/>
      <p:bldP spid="11" grpId="0" animBg="1"/>
      <p:bldP spid="12" grpId="0" animBg="1"/>
      <p:bldP spid="13"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85494" y="580967"/>
            <a:ext cx="9076106" cy="406708"/>
          </a:xfrm>
        </p:spPr>
        <p:txBody>
          <a:bodyPr vert="horz" lIns="68580" tIns="34290" rIns="68580" bIns="34290" rtlCol="0" anchor="b" anchorCtr="0">
            <a:noAutofit/>
          </a:bodyPr>
          <a:lstStyle/>
          <a:p>
            <a:r>
              <a:rPr lang="en-US" sz="2400" dirty="0" smtClean="0"/>
              <a:t>Why RMB is more impacted by tariffs than G10</a:t>
            </a:r>
            <a:endParaRPr lang="en-US" sz="2400" dirty="0"/>
          </a:p>
        </p:txBody>
      </p:sp>
      <p:sp>
        <p:nvSpPr>
          <p:cNvPr id="24" name="Slide Number Placeholder 6"/>
          <p:cNvSpPr txBox="1">
            <a:spLocks/>
          </p:cNvSpPr>
          <p:nvPr/>
        </p:nvSpPr>
        <p:spPr>
          <a:xfrm>
            <a:off x="620628" y="549067"/>
            <a:ext cx="564866" cy="433867"/>
          </a:xfrm>
          <a:prstGeom prst="rect">
            <a:avLst/>
          </a:prstGeom>
        </p:spPr>
        <p:txBody>
          <a:bodyPr vert="horz" lIns="68580" tIns="34290" rIns="68580" bIns="34290" rtlCol="0" anchor="b" anchorCtr="0">
            <a:noAutofit/>
          </a:bodyPr>
          <a:lstStyle>
            <a:defPPr>
              <a:defRPr lang="en-US"/>
            </a:defPPr>
            <a:lvl1pPr algn="ctr" rtl="0" eaLnBrk="0" fontAlgn="base" hangingPunct="0">
              <a:spcBef>
                <a:spcPct val="50000"/>
              </a:spcBef>
              <a:spcAft>
                <a:spcPct val="0"/>
              </a:spcAft>
              <a:defRPr lang="en-GB" sz="2600" b="1" kern="1200" baseline="0" smtClean="0">
                <a:solidFill>
                  <a:srgbClr val="DB0011"/>
                </a:solidFill>
                <a:latin typeface="Arial" panose="020B0604020202020204" pitchFamily="34" charset="0"/>
                <a:ea typeface="SimSun" panose="02010600030101010101" pitchFamily="2" charset="-122"/>
                <a:cs typeface="+mj-cs"/>
              </a:defRPr>
            </a:lvl1pPr>
            <a:lvl2pPr marL="457200" algn="ctr" rtl="0" eaLnBrk="0" fontAlgn="base" hangingPunct="0">
              <a:spcBef>
                <a:spcPct val="50000"/>
              </a:spcBef>
              <a:spcAft>
                <a:spcPct val="0"/>
              </a:spcAft>
              <a:defRPr sz="600" kern="1200">
                <a:solidFill>
                  <a:schemeClr val="tx1"/>
                </a:solidFill>
                <a:latin typeface="Arial" charset="0"/>
                <a:ea typeface="+mn-ea"/>
                <a:cs typeface="+mn-cs"/>
              </a:defRPr>
            </a:lvl2pPr>
            <a:lvl3pPr marL="914400" algn="ctr" rtl="0" eaLnBrk="0" fontAlgn="base" hangingPunct="0">
              <a:spcBef>
                <a:spcPct val="50000"/>
              </a:spcBef>
              <a:spcAft>
                <a:spcPct val="0"/>
              </a:spcAft>
              <a:defRPr sz="600" kern="1200">
                <a:solidFill>
                  <a:schemeClr val="tx1"/>
                </a:solidFill>
                <a:latin typeface="Arial" charset="0"/>
                <a:ea typeface="+mn-ea"/>
                <a:cs typeface="+mn-cs"/>
              </a:defRPr>
            </a:lvl3pPr>
            <a:lvl4pPr marL="1371600" algn="ctr" rtl="0" eaLnBrk="0" fontAlgn="base" hangingPunct="0">
              <a:spcBef>
                <a:spcPct val="50000"/>
              </a:spcBef>
              <a:spcAft>
                <a:spcPct val="0"/>
              </a:spcAft>
              <a:defRPr sz="600" kern="1200">
                <a:solidFill>
                  <a:schemeClr val="tx1"/>
                </a:solidFill>
                <a:latin typeface="Arial" charset="0"/>
                <a:ea typeface="+mn-ea"/>
                <a:cs typeface="+mn-cs"/>
              </a:defRPr>
            </a:lvl4pPr>
            <a:lvl5pPr marL="1828800" algn="ctr" rtl="0" eaLnBrk="0" fontAlgn="base" hangingPunct="0">
              <a:spcBef>
                <a:spcPct val="50000"/>
              </a:spcBef>
              <a:spcAft>
                <a:spcPct val="0"/>
              </a:spcAft>
              <a:defRPr sz="600" kern="1200">
                <a:solidFill>
                  <a:schemeClr val="tx1"/>
                </a:solidFill>
                <a:latin typeface="Arial" charset="0"/>
                <a:ea typeface="+mn-ea"/>
                <a:cs typeface="+mn-cs"/>
              </a:defRPr>
            </a:lvl5pPr>
            <a:lvl6pPr marL="2286000" algn="l" defTabSz="914400" rtl="0" eaLnBrk="1" latinLnBrk="0" hangingPunct="1">
              <a:defRPr sz="600" kern="1200">
                <a:solidFill>
                  <a:schemeClr val="tx1"/>
                </a:solidFill>
                <a:latin typeface="Arial" charset="0"/>
                <a:ea typeface="+mn-ea"/>
                <a:cs typeface="+mn-cs"/>
              </a:defRPr>
            </a:lvl6pPr>
            <a:lvl7pPr marL="2743200" algn="l" defTabSz="914400" rtl="0" eaLnBrk="1" latinLnBrk="0" hangingPunct="1">
              <a:defRPr sz="600" kern="1200">
                <a:solidFill>
                  <a:schemeClr val="tx1"/>
                </a:solidFill>
                <a:latin typeface="Arial" charset="0"/>
                <a:ea typeface="+mn-ea"/>
                <a:cs typeface="+mn-cs"/>
              </a:defRPr>
            </a:lvl7pPr>
            <a:lvl8pPr marL="3200400" algn="l" defTabSz="914400" rtl="0" eaLnBrk="1" latinLnBrk="0" hangingPunct="1">
              <a:defRPr sz="600" kern="1200">
                <a:solidFill>
                  <a:schemeClr val="tx1"/>
                </a:solidFill>
                <a:latin typeface="Arial" charset="0"/>
                <a:ea typeface="+mn-ea"/>
                <a:cs typeface="+mn-cs"/>
              </a:defRPr>
            </a:lvl8pPr>
            <a:lvl9pPr marL="3657600" algn="l" defTabSz="914400" rtl="0" eaLnBrk="1" latinLnBrk="0" hangingPunct="1">
              <a:defRPr sz="600" kern="1200">
                <a:solidFill>
                  <a:schemeClr val="tx1"/>
                </a:solidFill>
                <a:latin typeface="Arial" charset="0"/>
                <a:ea typeface="+mn-ea"/>
                <a:cs typeface="+mn-cs"/>
              </a:defRPr>
            </a:lvl9pPr>
          </a:lstStyle>
          <a:p>
            <a:pPr algn="l" defTabSz="804681" eaLnBrk="1" hangingPunct="1">
              <a:lnSpc>
                <a:spcPct val="98000"/>
              </a:lnSpc>
              <a:spcBef>
                <a:spcPct val="0"/>
              </a:spcBef>
            </a:pPr>
            <a:fld id="{F91878BB-00C6-4E99-B597-21365165AB98}" type="slidenum">
              <a:rPr lang="en-GB" sz="2400"/>
              <a:pPr algn="l" defTabSz="804681" eaLnBrk="1" hangingPunct="1">
                <a:lnSpc>
                  <a:spcPct val="98000"/>
                </a:lnSpc>
                <a:spcBef>
                  <a:spcPct val="0"/>
                </a:spcBef>
              </a:pPr>
              <a:t>15</a:t>
            </a:fld>
            <a:r>
              <a:rPr lang="en-GB" sz="2400" dirty="0"/>
              <a:t>.</a:t>
            </a:r>
          </a:p>
        </p:txBody>
      </p:sp>
      <p:sp>
        <p:nvSpPr>
          <p:cNvPr id="3" name="Footer Placeholder 2"/>
          <p:cNvSpPr>
            <a:spLocks noGrp="1"/>
          </p:cNvSpPr>
          <p:nvPr>
            <p:ph type="ftr" sz="quarter" idx="15"/>
          </p:nvPr>
        </p:nvSpPr>
        <p:spPr/>
        <p:txBody>
          <a:bodyPr/>
          <a:lstStyle/>
          <a:p>
            <a:endParaRPr lang="en-GB" dirty="0"/>
          </a:p>
        </p:txBody>
      </p:sp>
      <p:sp>
        <p:nvSpPr>
          <p:cNvPr id="7" name="AutoShape 3"/>
          <p:cNvSpPr>
            <a:spLocks noChangeAspect="1" noChangeArrowheads="1" noTextEdit="1"/>
          </p:cNvSpPr>
          <p:nvPr/>
        </p:nvSpPr>
        <p:spPr bwMode="auto">
          <a:xfrm>
            <a:off x="695325" y="1295400"/>
            <a:ext cx="10593388"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Rectangle 5"/>
          <p:cNvSpPr>
            <a:spLocks noChangeArrowheads="1"/>
          </p:cNvSpPr>
          <p:nvPr/>
        </p:nvSpPr>
        <p:spPr bwMode="auto">
          <a:xfrm>
            <a:off x="696913" y="1296988"/>
            <a:ext cx="10590213" cy="4289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Rectangle 6"/>
          <p:cNvSpPr>
            <a:spLocks noChangeArrowheads="1"/>
          </p:cNvSpPr>
          <p:nvPr/>
        </p:nvSpPr>
        <p:spPr bwMode="auto">
          <a:xfrm>
            <a:off x="1292225" y="1804988"/>
            <a:ext cx="9866313" cy="33496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7"/>
          <p:cNvSpPr>
            <a:spLocks noEditPoints="1"/>
          </p:cNvSpPr>
          <p:nvPr/>
        </p:nvSpPr>
        <p:spPr bwMode="auto">
          <a:xfrm>
            <a:off x="1292225" y="1801813"/>
            <a:ext cx="9866313" cy="2684463"/>
          </a:xfrm>
          <a:custGeom>
            <a:avLst/>
            <a:gdLst>
              <a:gd name="T0" fmla="*/ 0 w 6215"/>
              <a:gd name="T1" fmla="*/ 1687 h 1691"/>
              <a:gd name="T2" fmla="*/ 6215 w 6215"/>
              <a:gd name="T3" fmla="*/ 1687 h 1691"/>
              <a:gd name="T4" fmla="*/ 6215 w 6215"/>
              <a:gd name="T5" fmla="*/ 1691 h 1691"/>
              <a:gd name="T6" fmla="*/ 0 w 6215"/>
              <a:gd name="T7" fmla="*/ 1691 h 1691"/>
              <a:gd name="T8" fmla="*/ 0 w 6215"/>
              <a:gd name="T9" fmla="*/ 1687 h 1691"/>
              <a:gd name="T10" fmla="*/ 0 w 6215"/>
              <a:gd name="T11" fmla="*/ 1265 h 1691"/>
              <a:gd name="T12" fmla="*/ 6215 w 6215"/>
              <a:gd name="T13" fmla="*/ 1265 h 1691"/>
              <a:gd name="T14" fmla="*/ 6215 w 6215"/>
              <a:gd name="T15" fmla="*/ 1269 h 1691"/>
              <a:gd name="T16" fmla="*/ 0 w 6215"/>
              <a:gd name="T17" fmla="*/ 1269 h 1691"/>
              <a:gd name="T18" fmla="*/ 0 w 6215"/>
              <a:gd name="T19" fmla="*/ 1265 h 1691"/>
              <a:gd name="T20" fmla="*/ 0 w 6215"/>
              <a:gd name="T21" fmla="*/ 845 h 1691"/>
              <a:gd name="T22" fmla="*/ 6215 w 6215"/>
              <a:gd name="T23" fmla="*/ 845 h 1691"/>
              <a:gd name="T24" fmla="*/ 6215 w 6215"/>
              <a:gd name="T25" fmla="*/ 849 h 1691"/>
              <a:gd name="T26" fmla="*/ 0 w 6215"/>
              <a:gd name="T27" fmla="*/ 849 h 1691"/>
              <a:gd name="T28" fmla="*/ 0 w 6215"/>
              <a:gd name="T29" fmla="*/ 845 h 1691"/>
              <a:gd name="T30" fmla="*/ 0 w 6215"/>
              <a:gd name="T31" fmla="*/ 423 h 1691"/>
              <a:gd name="T32" fmla="*/ 6215 w 6215"/>
              <a:gd name="T33" fmla="*/ 423 h 1691"/>
              <a:gd name="T34" fmla="*/ 6215 w 6215"/>
              <a:gd name="T35" fmla="*/ 427 h 1691"/>
              <a:gd name="T36" fmla="*/ 0 w 6215"/>
              <a:gd name="T37" fmla="*/ 427 h 1691"/>
              <a:gd name="T38" fmla="*/ 0 w 6215"/>
              <a:gd name="T39" fmla="*/ 423 h 1691"/>
              <a:gd name="T40" fmla="*/ 0 w 6215"/>
              <a:gd name="T41" fmla="*/ 0 h 1691"/>
              <a:gd name="T42" fmla="*/ 6215 w 6215"/>
              <a:gd name="T43" fmla="*/ 0 h 1691"/>
              <a:gd name="T44" fmla="*/ 6215 w 6215"/>
              <a:gd name="T45" fmla="*/ 4 h 1691"/>
              <a:gd name="T46" fmla="*/ 0 w 6215"/>
              <a:gd name="T47" fmla="*/ 4 h 1691"/>
              <a:gd name="T48" fmla="*/ 0 w 6215"/>
              <a:gd name="T49" fmla="*/ 0 h 1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215" h="1691">
                <a:moveTo>
                  <a:pt x="0" y="1687"/>
                </a:moveTo>
                <a:lnTo>
                  <a:pt x="6215" y="1687"/>
                </a:lnTo>
                <a:lnTo>
                  <a:pt x="6215" y="1691"/>
                </a:lnTo>
                <a:lnTo>
                  <a:pt x="0" y="1691"/>
                </a:lnTo>
                <a:lnTo>
                  <a:pt x="0" y="1687"/>
                </a:lnTo>
                <a:close/>
                <a:moveTo>
                  <a:pt x="0" y="1265"/>
                </a:moveTo>
                <a:lnTo>
                  <a:pt x="6215" y="1265"/>
                </a:lnTo>
                <a:lnTo>
                  <a:pt x="6215" y="1269"/>
                </a:lnTo>
                <a:lnTo>
                  <a:pt x="0" y="1269"/>
                </a:lnTo>
                <a:lnTo>
                  <a:pt x="0" y="1265"/>
                </a:lnTo>
                <a:close/>
                <a:moveTo>
                  <a:pt x="0" y="845"/>
                </a:moveTo>
                <a:lnTo>
                  <a:pt x="6215" y="845"/>
                </a:lnTo>
                <a:lnTo>
                  <a:pt x="6215" y="849"/>
                </a:lnTo>
                <a:lnTo>
                  <a:pt x="0" y="849"/>
                </a:lnTo>
                <a:lnTo>
                  <a:pt x="0" y="845"/>
                </a:lnTo>
                <a:close/>
                <a:moveTo>
                  <a:pt x="0" y="423"/>
                </a:moveTo>
                <a:lnTo>
                  <a:pt x="6215" y="423"/>
                </a:lnTo>
                <a:lnTo>
                  <a:pt x="6215" y="427"/>
                </a:lnTo>
                <a:lnTo>
                  <a:pt x="0" y="427"/>
                </a:lnTo>
                <a:lnTo>
                  <a:pt x="0" y="423"/>
                </a:lnTo>
                <a:close/>
                <a:moveTo>
                  <a:pt x="0" y="0"/>
                </a:moveTo>
                <a:lnTo>
                  <a:pt x="6215" y="0"/>
                </a:lnTo>
                <a:lnTo>
                  <a:pt x="6215" y="4"/>
                </a:lnTo>
                <a:lnTo>
                  <a:pt x="0" y="4"/>
                </a:lnTo>
                <a:lnTo>
                  <a:pt x="0" y="0"/>
                </a:lnTo>
                <a:close/>
              </a:path>
            </a:pathLst>
          </a:custGeom>
          <a:solidFill>
            <a:srgbClr val="DADADA"/>
          </a:solidFill>
          <a:ln w="3175" cap="flat">
            <a:solidFill>
              <a:srgbClr val="DADADA"/>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8"/>
          <p:cNvSpPr>
            <a:spLocks noEditPoints="1"/>
          </p:cNvSpPr>
          <p:nvPr/>
        </p:nvSpPr>
        <p:spPr bwMode="auto">
          <a:xfrm>
            <a:off x="1527175" y="4064000"/>
            <a:ext cx="9082088" cy="1090613"/>
          </a:xfrm>
          <a:custGeom>
            <a:avLst/>
            <a:gdLst>
              <a:gd name="T0" fmla="*/ 0 w 5721"/>
              <a:gd name="T1" fmla="*/ 0 h 687"/>
              <a:gd name="T2" fmla="*/ 198 w 5721"/>
              <a:gd name="T3" fmla="*/ 0 h 687"/>
              <a:gd name="T4" fmla="*/ 198 w 5721"/>
              <a:gd name="T5" fmla="*/ 687 h 687"/>
              <a:gd name="T6" fmla="*/ 0 w 5721"/>
              <a:gd name="T7" fmla="*/ 687 h 687"/>
              <a:gd name="T8" fmla="*/ 0 w 5721"/>
              <a:gd name="T9" fmla="*/ 0 h 687"/>
              <a:gd name="T10" fmla="*/ 692 w 5721"/>
              <a:gd name="T11" fmla="*/ 576 h 687"/>
              <a:gd name="T12" fmla="*/ 887 w 5721"/>
              <a:gd name="T13" fmla="*/ 576 h 687"/>
              <a:gd name="T14" fmla="*/ 887 w 5721"/>
              <a:gd name="T15" fmla="*/ 687 h 687"/>
              <a:gd name="T16" fmla="*/ 692 w 5721"/>
              <a:gd name="T17" fmla="*/ 687 h 687"/>
              <a:gd name="T18" fmla="*/ 692 w 5721"/>
              <a:gd name="T19" fmla="*/ 576 h 687"/>
              <a:gd name="T20" fmla="*/ 1381 w 5721"/>
              <a:gd name="T21" fmla="*/ 595 h 687"/>
              <a:gd name="T22" fmla="*/ 1579 w 5721"/>
              <a:gd name="T23" fmla="*/ 595 h 687"/>
              <a:gd name="T24" fmla="*/ 1579 w 5721"/>
              <a:gd name="T25" fmla="*/ 687 h 687"/>
              <a:gd name="T26" fmla="*/ 1381 w 5721"/>
              <a:gd name="T27" fmla="*/ 687 h 687"/>
              <a:gd name="T28" fmla="*/ 1381 w 5721"/>
              <a:gd name="T29" fmla="*/ 595 h 687"/>
              <a:gd name="T30" fmla="*/ 2071 w 5721"/>
              <a:gd name="T31" fmla="*/ 608 h 687"/>
              <a:gd name="T32" fmla="*/ 2269 w 5721"/>
              <a:gd name="T33" fmla="*/ 608 h 687"/>
              <a:gd name="T34" fmla="*/ 2269 w 5721"/>
              <a:gd name="T35" fmla="*/ 687 h 687"/>
              <a:gd name="T36" fmla="*/ 2071 w 5721"/>
              <a:gd name="T37" fmla="*/ 687 h 687"/>
              <a:gd name="T38" fmla="*/ 2071 w 5721"/>
              <a:gd name="T39" fmla="*/ 608 h 687"/>
              <a:gd name="T40" fmla="*/ 2762 w 5721"/>
              <a:gd name="T41" fmla="*/ 610 h 687"/>
              <a:gd name="T42" fmla="*/ 2958 w 5721"/>
              <a:gd name="T43" fmla="*/ 610 h 687"/>
              <a:gd name="T44" fmla="*/ 2958 w 5721"/>
              <a:gd name="T45" fmla="*/ 687 h 687"/>
              <a:gd name="T46" fmla="*/ 2762 w 5721"/>
              <a:gd name="T47" fmla="*/ 687 h 687"/>
              <a:gd name="T48" fmla="*/ 2762 w 5721"/>
              <a:gd name="T49" fmla="*/ 610 h 687"/>
              <a:gd name="T50" fmla="*/ 3452 w 5721"/>
              <a:gd name="T51" fmla="*/ 630 h 687"/>
              <a:gd name="T52" fmla="*/ 3650 w 5721"/>
              <a:gd name="T53" fmla="*/ 630 h 687"/>
              <a:gd name="T54" fmla="*/ 3650 w 5721"/>
              <a:gd name="T55" fmla="*/ 687 h 687"/>
              <a:gd name="T56" fmla="*/ 3452 w 5721"/>
              <a:gd name="T57" fmla="*/ 687 h 687"/>
              <a:gd name="T58" fmla="*/ 3452 w 5721"/>
              <a:gd name="T59" fmla="*/ 630 h 687"/>
              <a:gd name="T60" fmla="*/ 4142 w 5721"/>
              <a:gd name="T61" fmla="*/ 643 h 687"/>
              <a:gd name="T62" fmla="*/ 4339 w 5721"/>
              <a:gd name="T63" fmla="*/ 643 h 687"/>
              <a:gd name="T64" fmla="*/ 4339 w 5721"/>
              <a:gd name="T65" fmla="*/ 687 h 687"/>
              <a:gd name="T66" fmla="*/ 4142 w 5721"/>
              <a:gd name="T67" fmla="*/ 687 h 687"/>
              <a:gd name="T68" fmla="*/ 4142 w 5721"/>
              <a:gd name="T69" fmla="*/ 643 h 687"/>
              <a:gd name="T70" fmla="*/ 4833 w 5721"/>
              <a:gd name="T71" fmla="*/ 645 h 687"/>
              <a:gd name="T72" fmla="*/ 5031 w 5721"/>
              <a:gd name="T73" fmla="*/ 645 h 687"/>
              <a:gd name="T74" fmla="*/ 5031 w 5721"/>
              <a:gd name="T75" fmla="*/ 687 h 687"/>
              <a:gd name="T76" fmla="*/ 4833 w 5721"/>
              <a:gd name="T77" fmla="*/ 687 h 687"/>
              <a:gd name="T78" fmla="*/ 4833 w 5721"/>
              <a:gd name="T79" fmla="*/ 645 h 687"/>
              <a:gd name="T80" fmla="*/ 5523 w 5721"/>
              <a:gd name="T81" fmla="*/ 658 h 687"/>
              <a:gd name="T82" fmla="*/ 5721 w 5721"/>
              <a:gd name="T83" fmla="*/ 658 h 687"/>
              <a:gd name="T84" fmla="*/ 5721 w 5721"/>
              <a:gd name="T85" fmla="*/ 687 h 687"/>
              <a:gd name="T86" fmla="*/ 5523 w 5721"/>
              <a:gd name="T87" fmla="*/ 687 h 687"/>
              <a:gd name="T88" fmla="*/ 5523 w 5721"/>
              <a:gd name="T89" fmla="*/ 658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721" h="687">
                <a:moveTo>
                  <a:pt x="0" y="0"/>
                </a:moveTo>
                <a:lnTo>
                  <a:pt x="198" y="0"/>
                </a:lnTo>
                <a:lnTo>
                  <a:pt x="198" y="687"/>
                </a:lnTo>
                <a:lnTo>
                  <a:pt x="0" y="687"/>
                </a:lnTo>
                <a:lnTo>
                  <a:pt x="0" y="0"/>
                </a:lnTo>
                <a:close/>
                <a:moveTo>
                  <a:pt x="692" y="576"/>
                </a:moveTo>
                <a:lnTo>
                  <a:pt x="887" y="576"/>
                </a:lnTo>
                <a:lnTo>
                  <a:pt x="887" y="687"/>
                </a:lnTo>
                <a:lnTo>
                  <a:pt x="692" y="687"/>
                </a:lnTo>
                <a:lnTo>
                  <a:pt x="692" y="576"/>
                </a:lnTo>
                <a:close/>
                <a:moveTo>
                  <a:pt x="1381" y="595"/>
                </a:moveTo>
                <a:lnTo>
                  <a:pt x="1579" y="595"/>
                </a:lnTo>
                <a:lnTo>
                  <a:pt x="1579" y="687"/>
                </a:lnTo>
                <a:lnTo>
                  <a:pt x="1381" y="687"/>
                </a:lnTo>
                <a:lnTo>
                  <a:pt x="1381" y="595"/>
                </a:lnTo>
                <a:close/>
                <a:moveTo>
                  <a:pt x="2071" y="608"/>
                </a:moveTo>
                <a:lnTo>
                  <a:pt x="2269" y="608"/>
                </a:lnTo>
                <a:lnTo>
                  <a:pt x="2269" y="687"/>
                </a:lnTo>
                <a:lnTo>
                  <a:pt x="2071" y="687"/>
                </a:lnTo>
                <a:lnTo>
                  <a:pt x="2071" y="608"/>
                </a:lnTo>
                <a:close/>
                <a:moveTo>
                  <a:pt x="2762" y="610"/>
                </a:moveTo>
                <a:lnTo>
                  <a:pt x="2958" y="610"/>
                </a:lnTo>
                <a:lnTo>
                  <a:pt x="2958" y="687"/>
                </a:lnTo>
                <a:lnTo>
                  <a:pt x="2762" y="687"/>
                </a:lnTo>
                <a:lnTo>
                  <a:pt x="2762" y="610"/>
                </a:lnTo>
                <a:close/>
                <a:moveTo>
                  <a:pt x="3452" y="630"/>
                </a:moveTo>
                <a:lnTo>
                  <a:pt x="3650" y="630"/>
                </a:lnTo>
                <a:lnTo>
                  <a:pt x="3650" y="687"/>
                </a:lnTo>
                <a:lnTo>
                  <a:pt x="3452" y="687"/>
                </a:lnTo>
                <a:lnTo>
                  <a:pt x="3452" y="630"/>
                </a:lnTo>
                <a:close/>
                <a:moveTo>
                  <a:pt x="4142" y="643"/>
                </a:moveTo>
                <a:lnTo>
                  <a:pt x="4339" y="643"/>
                </a:lnTo>
                <a:lnTo>
                  <a:pt x="4339" y="687"/>
                </a:lnTo>
                <a:lnTo>
                  <a:pt x="4142" y="687"/>
                </a:lnTo>
                <a:lnTo>
                  <a:pt x="4142" y="643"/>
                </a:lnTo>
                <a:close/>
                <a:moveTo>
                  <a:pt x="4833" y="645"/>
                </a:moveTo>
                <a:lnTo>
                  <a:pt x="5031" y="645"/>
                </a:lnTo>
                <a:lnTo>
                  <a:pt x="5031" y="687"/>
                </a:lnTo>
                <a:lnTo>
                  <a:pt x="4833" y="687"/>
                </a:lnTo>
                <a:lnTo>
                  <a:pt x="4833" y="645"/>
                </a:lnTo>
                <a:close/>
                <a:moveTo>
                  <a:pt x="5523" y="658"/>
                </a:moveTo>
                <a:lnTo>
                  <a:pt x="5721" y="658"/>
                </a:lnTo>
                <a:lnTo>
                  <a:pt x="5721" y="687"/>
                </a:lnTo>
                <a:lnTo>
                  <a:pt x="5523" y="687"/>
                </a:lnTo>
                <a:lnTo>
                  <a:pt x="5523" y="658"/>
                </a:lnTo>
                <a:close/>
              </a:path>
            </a:pathLst>
          </a:custGeom>
          <a:solidFill>
            <a:srgbClr val="DB00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9"/>
          <p:cNvSpPr>
            <a:spLocks noEditPoints="1"/>
          </p:cNvSpPr>
          <p:nvPr/>
        </p:nvSpPr>
        <p:spPr bwMode="auto">
          <a:xfrm>
            <a:off x="1841500" y="1917700"/>
            <a:ext cx="9082088" cy="3236913"/>
          </a:xfrm>
          <a:custGeom>
            <a:avLst/>
            <a:gdLst>
              <a:gd name="T0" fmla="*/ 0 w 5721"/>
              <a:gd name="T1" fmla="*/ 0 h 2039"/>
              <a:gd name="T2" fmla="*/ 198 w 5721"/>
              <a:gd name="T3" fmla="*/ 0 h 2039"/>
              <a:gd name="T4" fmla="*/ 198 w 5721"/>
              <a:gd name="T5" fmla="*/ 2039 h 2039"/>
              <a:gd name="T6" fmla="*/ 0 w 5721"/>
              <a:gd name="T7" fmla="*/ 2039 h 2039"/>
              <a:gd name="T8" fmla="*/ 0 w 5721"/>
              <a:gd name="T9" fmla="*/ 0 h 2039"/>
              <a:gd name="T10" fmla="*/ 689 w 5721"/>
              <a:gd name="T11" fmla="*/ 1764 h 2039"/>
              <a:gd name="T12" fmla="*/ 887 w 5721"/>
              <a:gd name="T13" fmla="*/ 1764 h 2039"/>
              <a:gd name="T14" fmla="*/ 887 w 5721"/>
              <a:gd name="T15" fmla="*/ 2039 h 2039"/>
              <a:gd name="T16" fmla="*/ 689 w 5721"/>
              <a:gd name="T17" fmla="*/ 2039 h 2039"/>
              <a:gd name="T18" fmla="*/ 689 w 5721"/>
              <a:gd name="T19" fmla="*/ 1764 h 2039"/>
              <a:gd name="T20" fmla="*/ 1381 w 5721"/>
              <a:gd name="T21" fmla="*/ 1735 h 2039"/>
              <a:gd name="T22" fmla="*/ 1577 w 5721"/>
              <a:gd name="T23" fmla="*/ 1735 h 2039"/>
              <a:gd name="T24" fmla="*/ 1577 w 5721"/>
              <a:gd name="T25" fmla="*/ 2039 h 2039"/>
              <a:gd name="T26" fmla="*/ 1381 w 5721"/>
              <a:gd name="T27" fmla="*/ 2039 h 2039"/>
              <a:gd name="T28" fmla="*/ 1381 w 5721"/>
              <a:gd name="T29" fmla="*/ 1735 h 2039"/>
              <a:gd name="T30" fmla="*/ 2071 w 5721"/>
              <a:gd name="T31" fmla="*/ 1704 h 2039"/>
              <a:gd name="T32" fmla="*/ 2269 w 5721"/>
              <a:gd name="T33" fmla="*/ 1704 h 2039"/>
              <a:gd name="T34" fmla="*/ 2269 w 5721"/>
              <a:gd name="T35" fmla="*/ 2039 h 2039"/>
              <a:gd name="T36" fmla="*/ 2071 w 5721"/>
              <a:gd name="T37" fmla="*/ 2039 h 2039"/>
              <a:gd name="T38" fmla="*/ 2071 w 5721"/>
              <a:gd name="T39" fmla="*/ 1704 h 2039"/>
              <a:gd name="T40" fmla="*/ 2760 w 5721"/>
              <a:gd name="T41" fmla="*/ 1802 h 2039"/>
              <a:gd name="T42" fmla="*/ 2958 w 5721"/>
              <a:gd name="T43" fmla="*/ 1802 h 2039"/>
              <a:gd name="T44" fmla="*/ 2958 w 5721"/>
              <a:gd name="T45" fmla="*/ 2039 h 2039"/>
              <a:gd name="T46" fmla="*/ 2760 w 5721"/>
              <a:gd name="T47" fmla="*/ 2039 h 2039"/>
              <a:gd name="T48" fmla="*/ 2760 w 5721"/>
              <a:gd name="T49" fmla="*/ 1802 h 2039"/>
              <a:gd name="T50" fmla="*/ 3452 w 5721"/>
              <a:gd name="T51" fmla="*/ 1866 h 2039"/>
              <a:gd name="T52" fmla="*/ 3648 w 5721"/>
              <a:gd name="T53" fmla="*/ 1866 h 2039"/>
              <a:gd name="T54" fmla="*/ 3648 w 5721"/>
              <a:gd name="T55" fmla="*/ 2039 h 2039"/>
              <a:gd name="T56" fmla="*/ 3452 w 5721"/>
              <a:gd name="T57" fmla="*/ 2039 h 2039"/>
              <a:gd name="T58" fmla="*/ 3452 w 5721"/>
              <a:gd name="T59" fmla="*/ 1866 h 2039"/>
              <a:gd name="T60" fmla="*/ 4141 w 5721"/>
              <a:gd name="T61" fmla="*/ 1930 h 2039"/>
              <a:gd name="T62" fmla="*/ 4339 w 5721"/>
              <a:gd name="T63" fmla="*/ 1930 h 2039"/>
              <a:gd name="T64" fmla="*/ 4339 w 5721"/>
              <a:gd name="T65" fmla="*/ 2039 h 2039"/>
              <a:gd name="T66" fmla="*/ 4141 w 5721"/>
              <a:gd name="T67" fmla="*/ 2039 h 2039"/>
              <a:gd name="T68" fmla="*/ 4141 w 5721"/>
              <a:gd name="T69" fmla="*/ 1930 h 2039"/>
              <a:gd name="T70" fmla="*/ 4833 w 5721"/>
              <a:gd name="T71" fmla="*/ 1922 h 2039"/>
              <a:gd name="T72" fmla="*/ 5029 w 5721"/>
              <a:gd name="T73" fmla="*/ 1922 h 2039"/>
              <a:gd name="T74" fmla="*/ 5029 w 5721"/>
              <a:gd name="T75" fmla="*/ 2039 h 2039"/>
              <a:gd name="T76" fmla="*/ 4833 w 5721"/>
              <a:gd name="T77" fmla="*/ 2039 h 2039"/>
              <a:gd name="T78" fmla="*/ 4833 w 5721"/>
              <a:gd name="T79" fmla="*/ 1922 h 2039"/>
              <a:gd name="T80" fmla="*/ 5523 w 5721"/>
              <a:gd name="T81" fmla="*/ 1943 h 2039"/>
              <a:gd name="T82" fmla="*/ 5721 w 5721"/>
              <a:gd name="T83" fmla="*/ 1943 h 2039"/>
              <a:gd name="T84" fmla="*/ 5721 w 5721"/>
              <a:gd name="T85" fmla="*/ 2039 h 2039"/>
              <a:gd name="T86" fmla="*/ 5523 w 5721"/>
              <a:gd name="T87" fmla="*/ 2039 h 2039"/>
              <a:gd name="T88" fmla="*/ 5523 w 5721"/>
              <a:gd name="T89" fmla="*/ 1943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721" h="2039">
                <a:moveTo>
                  <a:pt x="0" y="0"/>
                </a:moveTo>
                <a:lnTo>
                  <a:pt x="198" y="0"/>
                </a:lnTo>
                <a:lnTo>
                  <a:pt x="198" y="2039"/>
                </a:lnTo>
                <a:lnTo>
                  <a:pt x="0" y="2039"/>
                </a:lnTo>
                <a:lnTo>
                  <a:pt x="0" y="0"/>
                </a:lnTo>
                <a:close/>
                <a:moveTo>
                  <a:pt x="689" y="1764"/>
                </a:moveTo>
                <a:lnTo>
                  <a:pt x="887" y="1764"/>
                </a:lnTo>
                <a:lnTo>
                  <a:pt x="887" y="2039"/>
                </a:lnTo>
                <a:lnTo>
                  <a:pt x="689" y="2039"/>
                </a:lnTo>
                <a:lnTo>
                  <a:pt x="689" y="1764"/>
                </a:lnTo>
                <a:close/>
                <a:moveTo>
                  <a:pt x="1381" y="1735"/>
                </a:moveTo>
                <a:lnTo>
                  <a:pt x="1577" y="1735"/>
                </a:lnTo>
                <a:lnTo>
                  <a:pt x="1577" y="2039"/>
                </a:lnTo>
                <a:lnTo>
                  <a:pt x="1381" y="2039"/>
                </a:lnTo>
                <a:lnTo>
                  <a:pt x="1381" y="1735"/>
                </a:lnTo>
                <a:close/>
                <a:moveTo>
                  <a:pt x="2071" y="1704"/>
                </a:moveTo>
                <a:lnTo>
                  <a:pt x="2269" y="1704"/>
                </a:lnTo>
                <a:lnTo>
                  <a:pt x="2269" y="2039"/>
                </a:lnTo>
                <a:lnTo>
                  <a:pt x="2071" y="2039"/>
                </a:lnTo>
                <a:lnTo>
                  <a:pt x="2071" y="1704"/>
                </a:lnTo>
                <a:close/>
                <a:moveTo>
                  <a:pt x="2760" y="1802"/>
                </a:moveTo>
                <a:lnTo>
                  <a:pt x="2958" y="1802"/>
                </a:lnTo>
                <a:lnTo>
                  <a:pt x="2958" y="2039"/>
                </a:lnTo>
                <a:lnTo>
                  <a:pt x="2760" y="2039"/>
                </a:lnTo>
                <a:lnTo>
                  <a:pt x="2760" y="1802"/>
                </a:lnTo>
                <a:close/>
                <a:moveTo>
                  <a:pt x="3452" y="1866"/>
                </a:moveTo>
                <a:lnTo>
                  <a:pt x="3648" y="1866"/>
                </a:lnTo>
                <a:lnTo>
                  <a:pt x="3648" y="2039"/>
                </a:lnTo>
                <a:lnTo>
                  <a:pt x="3452" y="2039"/>
                </a:lnTo>
                <a:lnTo>
                  <a:pt x="3452" y="1866"/>
                </a:lnTo>
                <a:close/>
                <a:moveTo>
                  <a:pt x="4141" y="1930"/>
                </a:moveTo>
                <a:lnTo>
                  <a:pt x="4339" y="1930"/>
                </a:lnTo>
                <a:lnTo>
                  <a:pt x="4339" y="2039"/>
                </a:lnTo>
                <a:lnTo>
                  <a:pt x="4141" y="2039"/>
                </a:lnTo>
                <a:lnTo>
                  <a:pt x="4141" y="1930"/>
                </a:lnTo>
                <a:close/>
                <a:moveTo>
                  <a:pt x="4833" y="1922"/>
                </a:moveTo>
                <a:lnTo>
                  <a:pt x="5029" y="1922"/>
                </a:lnTo>
                <a:lnTo>
                  <a:pt x="5029" y="2039"/>
                </a:lnTo>
                <a:lnTo>
                  <a:pt x="4833" y="2039"/>
                </a:lnTo>
                <a:lnTo>
                  <a:pt x="4833" y="1922"/>
                </a:lnTo>
                <a:close/>
                <a:moveTo>
                  <a:pt x="5523" y="1943"/>
                </a:moveTo>
                <a:lnTo>
                  <a:pt x="5721" y="1943"/>
                </a:lnTo>
                <a:lnTo>
                  <a:pt x="5721" y="2039"/>
                </a:lnTo>
                <a:lnTo>
                  <a:pt x="5523" y="2039"/>
                </a:lnTo>
                <a:lnTo>
                  <a:pt x="5523" y="1943"/>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Rectangle 10"/>
          <p:cNvSpPr>
            <a:spLocks noChangeArrowheads="1"/>
          </p:cNvSpPr>
          <p:nvPr/>
        </p:nvSpPr>
        <p:spPr bwMode="auto">
          <a:xfrm>
            <a:off x="1289050" y="1804988"/>
            <a:ext cx="6350" cy="3349625"/>
          </a:xfrm>
          <a:prstGeom prst="rect">
            <a:avLst/>
          </a:prstGeom>
          <a:solidFill>
            <a:srgbClr val="0C0C0C"/>
          </a:solidFill>
          <a:ln w="3175" cap="flat">
            <a:solidFill>
              <a:srgbClr val="0C0C0C"/>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1"/>
          <p:cNvSpPr>
            <a:spLocks noEditPoints="1"/>
          </p:cNvSpPr>
          <p:nvPr/>
        </p:nvSpPr>
        <p:spPr bwMode="auto">
          <a:xfrm>
            <a:off x="1225550" y="1801813"/>
            <a:ext cx="66675" cy="3355975"/>
          </a:xfrm>
          <a:custGeom>
            <a:avLst/>
            <a:gdLst>
              <a:gd name="T0" fmla="*/ 0 w 42"/>
              <a:gd name="T1" fmla="*/ 2110 h 2114"/>
              <a:gd name="T2" fmla="*/ 42 w 42"/>
              <a:gd name="T3" fmla="*/ 2110 h 2114"/>
              <a:gd name="T4" fmla="*/ 42 w 42"/>
              <a:gd name="T5" fmla="*/ 2114 h 2114"/>
              <a:gd name="T6" fmla="*/ 0 w 42"/>
              <a:gd name="T7" fmla="*/ 2114 h 2114"/>
              <a:gd name="T8" fmla="*/ 0 w 42"/>
              <a:gd name="T9" fmla="*/ 2110 h 2114"/>
              <a:gd name="T10" fmla="*/ 0 w 42"/>
              <a:gd name="T11" fmla="*/ 1687 h 2114"/>
              <a:gd name="T12" fmla="*/ 42 w 42"/>
              <a:gd name="T13" fmla="*/ 1687 h 2114"/>
              <a:gd name="T14" fmla="*/ 42 w 42"/>
              <a:gd name="T15" fmla="*/ 1691 h 2114"/>
              <a:gd name="T16" fmla="*/ 0 w 42"/>
              <a:gd name="T17" fmla="*/ 1691 h 2114"/>
              <a:gd name="T18" fmla="*/ 0 w 42"/>
              <a:gd name="T19" fmla="*/ 1687 h 2114"/>
              <a:gd name="T20" fmla="*/ 0 w 42"/>
              <a:gd name="T21" fmla="*/ 1265 h 2114"/>
              <a:gd name="T22" fmla="*/ 42 w 42"/>
              <a:gd name="T23" fmla="*/ 1265 h 2114"/>
              <a:gd name="T24" fmla="*/ 42 w 42"/>
              <a:gd name="T25" fmla="*/ 1269 h 2114"/>
              <a:gd name="T26" fmla="*/ 0 w 42"/>
              <a:gd name="T27" fmla="*/ 1269 h 2114"/>
              <a:gd name="T28" fmla="*/ 0 w 42"/>
              <a:gd name="T29" fmla="*/ 1265 h 2114"/>
              <a:gd name="T30" fmla="*/ 0 w 42"/>
              <a:gd name="T31" fmla="*/ 845 h 2114"/>
              <a:gd name="T32" fmla="*/ 42 w 42"/>
              <a:gd name="T33" fmla="*/ 845 h 2114"/>
              <a:gd name="T34" fmla="*/ 42 w 42"/>
              <a:gd name="T35" fmla="*/ 849 h 2114"/>
              <a:gd name="T36" fmla="*/ 0 w 42"/>
              <a:gd name="T37" fmla="*/ 849 h 2114"/>
              <a:gd name="T38" fmla="*/ 0 w 42"/>
              <a:gd name="T39" fmla="*/ 845 h 2114"/>
              <a:gd name="T40" fmla="*/ 0 w 42"/>
              <a:gd name="T41" fmla="*/ 423 h 2114"/>
              <a:gd name="T42" fmla="*/ 42 w 42"/>
              <a:gd name="T43" fmla="*/ 423 h 2114"/>
              <a:gd name="T44" fmla="*/ 42 w 42"/>
              <a:gd name="T45" fmla="*/ 427 h 2114"/>
              <a:gd name="T46" fmla="*/ 0 w 42"/>
              <a:gd name="T47" fmla="*/ 427 h 2114"/>
              <a:gd name="T48" fmla="*/ 0 w 42"/>
              <a:gd name="T49" fmla="*/ 423 h 2114"/>
              <a:gd name="T50" fmla="*/ 0 w 42"/>
              <a:gd name="T51" fmla="*/ 0 h 2114"/>
              <a:gd name="T52" fmla="*/ 42 w 42"/>
              <a:gd name="T53" fmla="*/ 0 h 2114"/>
              <a:gd name="T54" fmla="*/ 42 w 42"/>
              <a:gd name="T55" fmla="*/ 4 h 2114"/>
              <a:gd name="T56" fmla="*/ 0 w 42"/>
              <a:gd name="T57" fmla="*/ 4 h 2114"/>
              <a:gd name="T58" fmla="*/ 0 w 42"/>
              <a:gd name="T59" fmla="*/ 0 h 2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2114">
                <a:moveTo>
                  <a:pt x="0" y="2110"/>
                </a:moveTo>
                <a:lnTo>
                  <a:pt x="42" y="2110"/>
                </a:lnTo>
                <a:lnTo>
                  <a:pt x="42" y="2114"/>
                </a:lnTo>
                <a:lnTo>
                  <a:pt x="0" y="2114"/>
                </a:lnTo>
                <a:lnTo>
                  <a:pt x="0" y="2110"/>
                </a:lnTo>
                <a:close/>
                <a:moveTo>
                  <a:pt x="0" y="1687"/>
                </a:moveTo>
                <a:lnTo>
                  <a:pt x="42" y="1687"/>
                </a:lnTo>
                <a:lnTo>
                  <a:pt x="42" y="1691"/>
                </a:lnTo>
                <a:lnTo>
                  <a:pt x="0" y="1691"/>
                </a:lnTo>
                <a:lnTo>
                  <a:pt x="0" y="1687"/>
                </a:lnTo>
                <a:close/>
                <a:moveTo>
                  <a:pt x="0" y="1265"/>
                </a:moveTo>
                <a:lnTo>
                  <a:pt x="42" y="1265"/>
                </a:lnTo>
                <a:lnTo>
                  <a:pt x="42" y="1269"/>
                </a:lnTo>
                <a:lnTo>
                  <a:pt x="0" y="1269"/>
                </a:lnTo>
                <a:lnTo>
                  <a:pt x="0" y="1265"/>
                </a:lnTo>
                <a:close/>
                <a:moveTo>
                  <a:pt x="0" y="845"/>
                </a:moveTo>
                <a:lnTo>
                  <a:pt x="42" y="845"/>
                </a:lnTo>
                <a:lnTo>
                  <a:pt x="42" y="849"/>
                </a:lnTo>
                <a:lnTo>
                  <a:pt x="0" y="849"/>
                </a:lnTo>
                <a:lnTo>
                  <a:pt x="0" y="845"/>
                </a:lnTo>
                <a:close/>
                <a:moveTo>
                  <a:pt x="0" y="423"/>
                </a:moveTo>
                <a:lnTo>
                  <a:pt x="42" y="423"/>
                </a:lnTo>
                <a:lnTo>
                  <a:pt x="42" y="427"/>
                </a:lnTo>
                <a:lnTo>
                  <a:pt x="0" y="427"/>
                </a:lnTo>
                <a:lnTo>
                  <a:pt x="0" y="423"/>
                </a:lnTo>
                <a:close/>
                <a:moveTo>
                  <a:pt x="0" y="0"/>
                </a:moveTo>
                <a:lnTo>
                  <a:pt x="42" y="0"/>
                </a:lnTo>
                <a:lnTo>
                  <a:pt x="42" y="4"/>
                </a:lnTo>
                <a:lnTo>
                  <a:pt x="0" y="4"/>
                </a:lnTo>
                <a:lnTo>
                  <a:pt x="0" y="0"/>
                </a:lnTo>
                <a:close/>
              </a:path>
            </a:pathLst>
          </a:custGeom>
          <a:solidFill>
            <a:srgbClr val="0C0C0C"/>
          </a:solidFill>
          <a:ln w="3175" cap="flat">
            <a:solidFill>
              <a:srgbClr val="0C0C0C"/>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5" name="Rectangle 12"/>
          <p:cNvSpPr>
            <a:spLocks noChangeArrowheads="1"/>
          </p:cNvSpPr>
          <p:nvPr/>
        </p:nvSpPr>
        <p:spPr bwMode="auto">
          <a:xfrm>
            <a:off x="1292225" y="5151438"/>
            <a:ext cx="9866313" cy="6350"/>
          </a:xfrm>
          <a:prstGeom prst="rect">
            <a:avLst/>
          </a:prstGeom>
          <a:solidFill>
            <a:srgbClr val="0C0C0C"/>
          </a:solidFill>
          <a:ln w="3175" cap="flat">
            <a:solidFill>
              <a:srgbClr val="0C0C0C"/>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3"/>
          <p:cNvSpPr>
            <a:spLocks noEditPoints="1"/>
          </p:cNvSpPr>
          <p:nvPr/>
        </p:nvSpPr>
        <p:spPr bwMode="auto">
          <a:xfrm>
            <a:off x="1289050" y="5154613"/>
            <a:ext cx="9872663" cy="65088"/>
          </a:xfrm>
          <a:custGeom>
            <a:avLst/>
            <a:gdLst>
              <a:gd name="T0" fmla="*/ 4 w 6219"/>
              <a:gd name="T1" fmla="*/ 0 h 41"/>
              <a:gd name="T2" fmla="*/ 4 w 6219"/>
              <a:gd name="T3" fmla="*/ 41 h 41"/>
              <a:gd name="T4" fmla="*/ 0 w 6219"/>
              <a:gd name="T5" fmla="*/ 41 h 41"/>
              <a:gd name="T6" fmla="*/ 0 w 6219"/>
              <a:gd name="T7" fmla="*/ 0 h 41"/>
              <a:gd name="T8" fmla="*/ 4 w 6219"/>
              <a:gd name="T9" fmla="*/ 0 h 41"/>
              <a:gd name="T10" fmla="*/ 696 w 6219"/>
              <a:gd name="T11" fmla="*/ 0 h 41"/>
              <a:gd name="T12" fmla="*/ 696 w 6219"/>
              <a:gd name="T13" fmla="*/ 41 h 41"/>
              <a:gd name="T14" fmla="*/ 692 w 6219"/>
              <a:gd name="T15" fmla="*/ 41 h 41"/>
              <a:gd name="T16" fmla="*/ 692 w 6219"/>
              <a:gd name="T17" fmla="*/ 0 h 41"/>
              <a:gd name="T18" fmla="*/ 696 w 6219"/>
              <a:gd name="T19" fmla="*/ 0 h 41"/>
              <a:gd name="T20" fmla="*/ 1385 w 6219"/>
              <a:gd name="T21" fmla="*/ 0 h 41"/>
              <a:gd name="T22" fmla="*/ 1385 w 6219"/>
              <a:gd name="T23" fmla="*/ 41 h 41"/>
              <a:gd name="T24" fmla="*/ 1381 w 6219"/>
              <a:gd name="T25" fmla="*/ 41 h 41"/>
              <a:gd name="T26" fmla="*/ 1381 w 6219"/>
              <a:gd name="T27" fmla="*/ 0 h 41"/>
              <a:gd name="T28" fmla="*/ 1385 w 6219"/>
              <a:gd name="T29" fmla="*/ 0 h 41"/>
              <a:gd name="T30" fmla="*/ 2075 w 6219"/>
              <a:gd name="T31" fmla="*/ 0 h 41"/>
              <a:gd name="T32" fmla="*/ 2075 w 6219"/>
              <a:gd name="T33" fmla="*/ 41 h 41"/>
              <a:gd name="T34" fmla="*/ 2071 w 6219"/>
              <a:gd name="T35" fmla="*/ 41 h 41"/>
              <a:gd name="T36" fmla="*/ 2071 w 6219"/>
              <a:gd name="T37" fmla="*/ 0 h 41"/>
              <a:gd name="T38" fmla="*/ 2075 w 6219"/>
              <a:gd name="T39" fmla="*/ 0 h 41"/>
              <a:gd name="T40" fmla="*/ 2767 w 6219"/>
              <a:gd name="T41" fmla="*/ 0 h 41"/>
              <a:gd name="T42" fmla="*/ 2767 w 6219"/>
              <a:gd name="T43" fmla="*/ 41 h 41"/>
              <a:gd name="T44" fmla="*/ 2762 w 6219"/>
              <a:gd name="T45" fmla="*/ 41 h 41"/>
              <a:gd name="T46" fmla="*/ 2762 w 6219"/>
              <a:gd name="T47" fmla="*/ 0 h 41"/>
              <a:gd name="T48" fmla="*/ 2767 w 6219"/>
              <a:gd name="T49" fmla="*/ 0 h 41"/>
              <a:gd name="T50" fmla="*/ 3456 w 6219"/>
              <a:gd name="T51" fmla="*/ 0 h 41"/>
              <a:gd name="T52" fmla="*/ 3456 w 6219"/>
              <a:gd name="T53" fmla="*/ 41 h 41"/>
              <a:gd name="T54" fmla="*/ 3452 w 6219"/>
              <a:gd name="T55" fmla="*/ 41 h 41"/>
              <a:gd name="T56" fmla="*/ 3452 w 6219"/>
              <a:gd name="T57" fmla="*/ 0 h 41"/>
              <a:gd name="T58" fmla="*/ 3456 w 6219"/>
              <a:gd name="T59" fmla="*/ 0 h 41"/>
              <a:gd name="T60" fmla="*/ 4146 w 6219"/>
              <a:gd name="T61" fmla="*/ 0 h 41"/>
              <a:gd name="T62" fmla="*/ 4146 w 6219"/>
              <a:gd name="T63" fmla="*/ 41 h 41"/>
              <a:gd name="T64" fmla="*/ 4142 w 6219"/>
              <a:gd name="T65" fmla="*/ 41 h 41"/>
              <a:gd name="T66" fmla="*/ 4142 w 6219"/>
              <a:gd name="T67" fmla="*/ 0 h 41"/>
              <a:gd name="T68" fmla="*/ 4146 w 6219"/>
              <a:gd name="T69" fmla="*/ 0 h 41"/>
              <a:gd name="T70" fmla="*/ 4837 w 6219"/>
              <a:gd name="T71" fmla="*/ 0 h 41"/>
              <a:gd name="T72" fmla="*/ 4837 w 6219"/>
              <a:gd name="T73" fmla="*/ 41 h 41"/>
              <a:gd name="T74" fmla="*/ 4833 w 6219"/>
              <a:gd name="T75" fmla="*/ 41 h 41"/>
              <a:gd name="T76" fmla="*/ 4833 w 6219"/>
              <a:gd name="T77" fmla="*/ 0 h 41"/>
              <a:gd name="T78" fmla="*/ 4837 w 6219"/>
              <a:gd name="T79" fmla="*/ 0 h 41"/>
              <a:gd name="T80" fmla="*/ 5527 w 6219"/>
              <a:gd name="T81" fmla="*/ 0 h 41"/>
              <a:gd name="T82" fmla="*/ 5527 w 6219"/>
              <a:gd name="T83" fmla="*/ 41 h 41"/>
              <a:gd name="T84" fmla="*/ 5523 w 6219"/>
              <a:gd name="T85" fmla="*/ 41 h 41"/>
              <a:gd name="T86" fmla="*/ 5523 w 6219"/>
              <a:gd name="T87" fmla="*/ 0 h 41"/>
              <a:gd name="T88" fmla="*/ 5527 w 6219"/>
              <a:gd name="T89" fmla="*/ 0 h 41"/>
              <a:gd name="T90" fmla="*/ 6219 w 6219"/>
              <a:gd name="T91" fmla="*/ 0 h 41"/>
              <a:gd name="T92" fmla="*/ 6219 w 6219"/>
              <a:gd name="T93" fmla="*/ 41 h 41"/>
              <a:gd name="T94" fmla="*/ 6214 w 6219"/>
              <a:gd name="T95" fmla="*/ 41 h 41"/>
              <a:gd name="T96" fmla="*/ 6214 w 6219"/>
              <a:gd name="T97" fmla="*/ 0 h 41"/>
              <a:gd name="T98" fmla="*/ 6219 w 6219"/>
              <a:gd name="T9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219" h="41">
                <a:moveTo>
                  <a:pt x="4" y="0"/>
                </a:moveTo>
                <a:lnTo>
                  <a:pt x="4" y="41"/>
                </a:lnTo>
                <a:lnTo>
                  <a:pt x="0" y="41"/>
                </a:lnTo>
                <a:lnTo>
                  <a:pt x="0" y="0"/>
                </a:lnTo>
                <a:lnTo>
                  <a:pt x="4" y="0"/>
                </a:lnTo>
                <a:close/>
                <a:moveTo>
                  <a:pt x="696" y="0"/>
                </a:moveTo>
                <a:lnTo>
                  <a:pt x="696" y="41"/>
                </a:lnTo>
                <a:lnTo>
                  <a:pt x="692" y="41"/>
                </a:lnTo>
                <a:lnTo>
                  <a:pt x="692" y="0"/>
                </a:lnTo>
                <a:lnTo>
                  <a:pt x="696" y="0"/>
                </a:lnTo>
                <a:close/>
                <a:moveTo>
                  <a:pt x="1385" y="0"/>
                </a:moveTo>
                <a:lnTo>
                  <a:pt x="1385" y="41"/>
                </a:lnTo>
                <a:lnTo>
                  <a:pt x="1381" y="41"/>
                </a:lnTo>
                <a:lnTo>
                  <a:pt x="1381" y="0"/>
                </a:lnTo>
                <a:lnTo>
                  <a:pt x="1385" y="0"/>
                </a:lnTo>
                <a:close/>
                <a:moveTo>
                  <a:pt x="2075" y="0"/>
                </a:moveTo>
                <a:lnTo>
                  <a:pt x="2075" y="41"/>
                </a:lnTo>
                <a:lnTo>
                  <a:pt x="2071" y="41"/>
                </a:lnTo>
                <a:lnTo>
                  <a:pt x="2071" y="0"/>
                </a:lnTo>
                <a:lnTo>
                  <a:pt x="2075" y="0"/>
                </a:lnTo>
                <a:close/>
                <a:moveTo>
                  <a:pt x="2767" y="0"/>
                </a:moveTo>
                <a:lnTo>
                  <a:pt x="2767" y="41"/>
                </a:lnTo>
                <a:lnTo>
                  <a:pt x="2762" y="41"/>
                </a:lnTo>
                <a:lnTo>
                  <a:pt x="2762" y="0"/>
                </a:lnTo>
                <a:lnTo>
                  <a:pt x="2767" y="0"/>
                </a:lnTo>
                <a:close/>
                <a:moveTo>
                  <a:pt x="3456" y="0"/>
                </a:moveTo>
                <a:lnTo>
                  <a:pt x="3456" y="41"/>
                </a:lnTo>
                <a:lnTo>
                  <a:pt x="3452" y="41"/>
                </a:lnTo>
                <a:lnTo>
                  <a:pt x="3452" y="0"/>
                </a:lnTo>
                <a:lnTo>
                  <a:pt x="3456" y="0"/>
                </a:lnTo>
                <a:close/>
                <a:moveTo>
                  <a:pt x="4146" y="0"/>
                </a:moveTo>
                <a:lnTo>
                  <a:pt x="4146" y="41"/>
                </a:lnTo>
                <a:lnTo>
                  <a:pt x="4142" y="41"/>
                </a:lnTo>
                <a:lnTo>
                  <a:pt x="4142" y="0"/>
                </a:lnTo>
                <a:lnTo>
                  <a:pt x="4146" y="0"/>
                </a:lnTo>
                <a:close/>
                <a:moveTo>
                  <a:pt x="4837" y="0"/>
                </a:moveTo>
                <a:lnTo>
                  <a:pt x="4837" y="41"/>
                </a:lnTo>
                <a:lnTo>
                  <a:pt x="4833" y="41"/>
                </a:lnTo>
                <a:lnTo>
                  <a:pt x="4833" y="0"/>
                </a:lnTo>
                <a:lnTo>
                  <a:pt x="4837" y="0"/>
                </a:lnTo>
                <a:close/>
                <a:moveTo>
                  <a:pt x="5527" y="0"/>
                </a:moveTo>
                <a:lnTo>
                  <a:pt x="5527" y="41"/>
                </a:lnTo>
                <a:lnTo>
                  <a:pt x="5523" y="41"/>
                </a:lnTo>
                <a:lnTo>
                  <a:pt x="5523" y="0"/>
                </a:lnTo>
                <a:lnTo>
                  <a:pt x="5527" y="0"/>
                </a:lnTo>
                <a:close/>
                <a:moveTo>
                  <a:pt x="6219" y="0"/>
                </a:moveTo>
                <a:lnTo>
                  <a:pt x="6219" y="41"/>
                </a:lnTo>
                <a:lnTo>
                  <a:pt x="6214" y="41"/>
                </a:lnTo>
                <a:lnTo>
                  <a:pt x="6214" y="0"/>
                </a:lnTo>
                <a:lnTo>
                  <a:pt x="6219" y="0"/>
                </a:lnTo>
                <a:close/>
              </a:path>
            </a:pathLst>
          </a:custGeom>
          <a:solidFill>
            <a:srgbClr val="0C0C0C"/>
          </a:solidFill>
          <a:ln w="3175" cap="flat">
            <a:solidFill>
              <a:srgbClr val="0C0C0C"/>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7" name="Rectangle 14"/>
          <p:cNvSpPr>
            <a:spLocks noChangeArrowheads="1"/>
          </p:cNvSpPr>
          <p:nvPr/>
        </p:nvSpPr>
        <p:spPr bwMode="auto">
          <a:xfrm>
            <a:off x="841375" y="5019675"/>
            <a:ext cx="3524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C0C0C"/>
                </a:solidFill>
                <a:effectLst/>
                <a:latin typeface="Arial Narrow" panose="020B0606020202030204" pitchFamily="34" charset="0"/>
              </a:rPr>
              <a:t>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8" name="Rectangle 15"/>
          <p:cNvSpPr>
            <a:spLocks noChangeArrowheads="1"/>
          </p:cNvSpPr>
          <p:nvPr/>
        </p:nvSpPr>
        <p:spPr bwMode="auto">
          <a:xfrm>
            <a:off x="841375" y="4351338"/>
            <a:ext cx="3524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C0C0C"/>
                </a:solidFill>
                <a:effectLst/>
                <a:latin typeface="Arial Narrow" panose="020B0606020202030204" pitchFamily="34" charset="0"/>
              </a:rPr>
              <a:t>5%</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9" name="Rectangle 16"/>
          <p:cNvSpPr>
            <a:spLocks noChangeArrowheads="1"/>
          </p:cNvSpPr>
          <p:nvPr/>
        </p:nvSpPr>
        <p:spPr bwMode="auto">
          <a:xfrm>
            <a:off x="739775" y="3681413"/>
            <a:ext cx="45720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C0C0C"/>
                </a:solidFill>
                <a:effectLst/>
                <a:latin typeface="Arial Narrow" panose="020B0606020202030204" pitchFamily="34" charset="0"/>
              </a:rPr>
              <a:t>10%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 name="Rectangle 17"/>
          <p:cNvSpPr>
            <a:spLocks noChangeArrowheads="1"/>
          </p:cNvSpPr>
          <p:nvPr/>
        </p:nvSpPr>
        <p:spPr bwMode="auto">
          <a:xfrm>
            <a:off x="739775" y="3011488"/>
            <a:ext cx="4572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C0C0C"/>
                </a:solidFill>
                <a:effectLst/>
                <a:latin typeface="Arial Narrow" panose="020B0606020202030204" pitchFamily="34" charset="0"/>
              </a:rPr>
              <a:t>15%</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1" name="Rectangle 18"/>
          <p:cNvSpPr>
            <a:spLocks noChangeArrowheads="1"/>
          </p:cNvSpPr>
          <p:nvPr/>
        </p:nvSpPr>
        <p:spPr bwMode="auto">
          <a:xfrm>
            <a:off x="739775" y="2341563"/>
            <a:ext cx="4572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C0C0C"/>
                </a:solidFill>
                <a:effectLst/>
                <a:latin typeface="Arial Narrow" panose="020B0606020202030204" pitchFamily="34" charset="0"/>
              </a:rPr>
              <a:t>20%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2" name="Rectangle 19"/>
          <p:cNvSpPr>
            <a:spLocks noChangeArrowheads="1"/>
          </p:cNvSpPr>
          <p:nvPr/>
        </p:nvSpPr>
        <p:spPr bwMode="auto">
          <a:xfrm>
            <a:off x="739775" y="1671638"/>
            <a:ext cx="4572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C0C0C"/>
                </a:solidFill>
                <a:effectLst/>
                <a:latin typeface="Arial Narrow" panose="020B0606020202030204" pitchFamily="34" charset="0"/>
              </a:rPr>
              <a:t>25%</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3" name="Rectangle 20"/>
          <p:cNvSpPr>
            <a:spLocks noChangeArrowheads="1"/>
          </p:cNvSpPr>
          <p:nvPr/>
        </p:nvSpPr>
        <p:spPr bwMode="auto">
          <a:xfrm>
            <a:off x="1651000" y="5287963"/>
            <a:ext cx="481013"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C0C0C"/>
                </a:solidFill>
                <a:effectLst/>
                <a:latin typeface="Arial Narrow" panose="020B0606020202030204" pitchFamily="34" charset="0"/>
              </a:rPr>
              <a:t>CNY</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5" name="Rectangle 21"/>
          <p:cNvSpPr>
            <a:spLocks noChangeArrowheads="1"/>
          </p:cNvSpPr>
          <p:nvPr/>
        </p:nvSpPr>
        <p:spPr bwMode="auto">
          <a:xfrm>
            <a:off x="2747963" y="5287963"/>
            <a:ext cx="4794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C0C0C"/>
                </a:solidFill>
                <a:effectLst/>
                <a:latin typeface="Arial Narrow" panose="020B0606020202030204" pitchFamily="34" charset="0"/>
              </a:rPr>
              <a:t>CAD</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6" name="Rectangle 22"/>
          <p:cNvSpPr>
            <a:spLocks noChangeArrowheads="1"/>
          </p:cNvSpPr>
          <p:nvPr/>
        </p:nvSpPr>
        <p:spPr bwMode="auto">
          <a:xfrm>
            <a:off x="3852863" y="5287963"/>
            <a:ext cx="46037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C0C0C"/>
                </a:solidFill>
                <a:effectLst/>
                <a:latin typeface="Arial Narrow" panose="020B0606020202030204" pitchFamily="34" charset="0"/>
              </a:rPr>
              <a:t>SEK</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 name="Rectangle 23"/>
          <p:cNvSpPr>
            <a:spLocks noChangeArrowheads="1"/>
          </p:cNvSpPr>
          <p:nvPr/>
        </p:nvSpPr>
        <p:spPr bwMode="auto">
          <a:xfrm>
            <a:off x="4945063" y="5287963"/>
            <a:ext cx="465138"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C0C0C"/>
                </a:solidFill>
                <a:effectLst/>
                <a:latin typeface="Arial Narrow" panose="020B0606020202030204" pitchFamily="34" charset="0"/>
              </a:rPr>
              <a:t>CHF</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8" name="Rectangle 24"/>
          <p:cNvSpPr>
            <a:spLocks noChangeArrowheads="1"/>
          </p:cNvSpPr>
          <p:nvPr/>
        </p:nvSpPr>
        <p:spPr bwMode="auto">
          <a:xfrm>
            <a:off x="6000750" y="5287963"/>
            <a:ext cx="55245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C0C0C"/>
                </a:solidFill>
                <a:effectLst/>
                <a:latin typeface="Arial Narrow" panose="020B0606020202030204" pitchFamily="34" charset="0"/>
              </a:rPr>
              <a:t>EUR*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9" name="Rectangle 25"/>
          <p:cNvSpPr>
            <a:spLocks noChangeArrowheads="1"/>
          </p:cNvSpPr>
          <p:nvPr/>
        </p:nvSpPr>
        <p:spPr bwMode="auto">
          <a:xfrm>
            <a:off x="7131050" y="5287963"/>
            <a:ext cx="4794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C0C0C"/>
                </a:solidFill>
                <a:effectLst/>
                <a:latin typeface="Arial Narrow" panose="020B0606020202030204" pitchFamily="34" charset="0"/>
              </a:rPr>
              <a:t>GBP</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 name="Rectangle 26"/>
          <p:cNvSpPr>
            <a:spLocks noChangeArrowheads="1"/>
          </p:cNvSpPr>
          <p:nvPr/>
        </p:nvSpPr>
        <p:spPr bwMode="auto">
          <a:xfrm>
            <a:off x="8228013" y="5287963"/>
            <a:ext cx="4794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C0C0C"/>
                </a:solidFill>
                <a:effectLst/>
                <a:latin typeface="Arial Narrow" panose="020B0606020202030204" pitchFamily="34" charset="0"/>
              </a:rPr>
              <a:t>AUD</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 name="Rectangle 27"/>
          <p:cNvSpPr>
            <a:spLocks noChangeArrowheads="1"/>
          </p:cNvSpPr>
          <p:nvPr/>
        </p:nvSpPr>
        <p:spPr bwMode="auto">
          <a:xfrm>
            <a:off x="9348788" y="5287963"/>
            <a:ext cx="42545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C0C0C"/>
                </a:solidFill>
                <a:effectLst/>
                <a:latin typeface="Arial Narrow" panose="020B0606020202030204" pitchFamily="34" charset="0"/>
              </a:rPr>
              <a:t>JPY</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 name="Rectangle 28"/>
          <p:cNvSpPr>
            <a:spLocks noChangeArrowheads="1"/>
          </p:cNvSpPr>
          <p:nvPr/>
        </p:nvSpPr>
        <p:spPr bwMode="auto">
          <a:xfrm>
            <a:off x="10418763" y="5287963"/>
            <a:ext cx="4794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C0C0C"/>
                </a:solidFill>
                <a:effectLst/>
                <a:latin typeface="Arial Narrow" panose="020B0606020202030204" pitchFamily="34" charset="0"/>
              </a:rPr>
              <a:t>USD</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 name="Rectangle 29"/>
          <p:cNvSpPr>
            <a:spLocks noChangeArrowheads="1"/>
          </p:cNvSpPr>
          <p:nvPr/>
        </p:nvSpPr>
        <p:spPr bwMode="auto">
          <a:xfrm>
            <a:off x="2265363" y="1462088"/>
            <a:ext cx="111125" cy="112713"/>
          </a:xfrm>
          <a:prstGeom prst="rect">
            <a:avLst/>
          </a:prstGeom>
          <a:solidFill>
            <a:srgbClr val="DB00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Rectangle 30"/>
          <p:cNvSpPr>
            <a:spLocks noChangeArrowheads="1"/>
          </p:cNvSpPr>
          <p:nvPr/>
        </p:nvSpPr>
        <p:spPr bwMode="auto">
          <a:xfrm>
            <a:off x="2422525" y="1384300"/>
            <a:ext cx="28289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C0C0C"/>
                </a:solidFill>
                <a:effectLst/>
                <a:latin typeface="Arial Narrow" panose="020B0606020202030204" pitchFamily="34" charset="0"/>
              </a:rPr>
              <a:t>Goods trade as % of FX turnover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5" name="Rectangle 31"/>
          <p:cNvSpPr>
            <a:spLocks noChangeArrowheads="1"/>
          </p:cNvSpPr>
          <p:nvPr/>
        </p:nvSpPr>
        <p:spPr bwMode="auto">
          <a:xfrm>
            <a:off x="6600825" y="1462088"/>
            <a:ext cx="112713" cy="112713"/>
          </a:xfrm>
          <a:prstGeom prst="rect">
            <a:avLst/>
          </a:prstGeom>
          <a:solidFill>
            <a:srgbClr val="C6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Rectangle 32"/>
          <p:cNvSpPr>
            <a:spLocks noChangeArrowheads="1"/>
          </p:cNvSpPr>
          <p:nvPr/>
        </p:nvSpPr>
        <p:spPr bwMode="auto">
          <a:xfrm>
            <a:off x="6761163" y="1384300"/>
            <a:ext cx="323691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C0C0C"/>
                </a:solidFill>
                <a:effectLst/>
                <a:latin typeface="Arial Narrow" panose="020B0606020202030204" pitchFamily="34" charset="0"/>
              </a:rPr>
              <a:t>Goods trade as % of FX spot turnover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8" name="Rectangle 37"/>
          <p:cNvSpPr/>
          <p:nvPr/>
        </p:nvSpPr>
        <p:spPr bwMode="auto">
          <a:xfrm>
            <a:off x="1362074" y="1787525"/>
            <a:ext cx="465525" cy="3360738"/>
          </a:xfrm>
          <a:prstGeom prst="rect">
            <a:avLst/>
          </a:prstGeom>
          <a:solidFill>
            <a:schemeClr val="bg1"/>
          </a:solidFill>
          <a:ln w="127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600" b="0" i="0" u="none" strike="noStrike" cap="none" normalizeH="0" baseline="0" smtClean="0">
              <a:ln>
                <a:noFill/>
              </a:ln>
              <a:solidFill>
                <a:schemeClr val="tx1"/>
              </a:solidFill>
              <a:effectLst/>
              <a:latin typeface="Arial" charset="0"/>
            </a:endParaRPr>
          </a:p>
        </p:txBody>
      </p:sp>
      <p:sp>
        <p:nvSpPr>
          <p:cNvPr id="39" name="Rectangle 38"/>
          <p:cNvSpPr/>
          <p:nvPr/>
        </p:nvSpPr>
        <p:spPr bwMode="auto">
          <a:xfrm>
            <a:off x="1825626" y="1787525"/>
            <a:ext cx="550862" cy="3360738"/>
          </a:xfrm>
          <a:prstGeom prst="rect">
            <a:avLst/>
          </a:prstGeom>
          <a:solidFill>
            <a:schemeClr val="bg1"/>
          </a:solidFill>
          <a:ln w="127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600" b="0" i="0" u="none" strike="noStrike" cap="none" normalizeH="0" baseline="0" smtClean="0">
              <a:ln>
                <a:noFill/>
              </a:ln>
              <a:solidFill>
                <a:schemeClr val="tx1"/>
              </a:solidFill>
              <a:effectLst/>
              <a:latin typeface="Arial" charset="0"/>
            </a:endParaRPr>
          </a:p>
        </p:txBody>
      </p:sp>
      <p:sp>
        <p:nvSpPr>
          <p:cNvPr id="40" name="Rectangle 39"/>
          <p:cNvSpPr/>
          <p:nvPr/>
        </p:nvSpPr>
        <p:spPr bwMode="auto">
          <a:xfrm>
            <a:off x="1527175" y="5287963"/>
            <a:ext cx="604838" cy="298450"/>
          </a:xfrm>
          <a:prstGeom prst="rect">
            <a:avLst/>
          </a:prstGeom>
          <a:solidFill>
            <a:schemeClr val="bg1"/>
          </a:solidFill>
          <a:ln w="127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600" b="0" i="0" u="none" strike="noStrike" cap="none" normalizeH="0" baseline="0" smtClean="0">
              <a:ln>
                <a:noFill/>
              </a:ln>
              <a:solidFill>
                <a:schemeClr val="tx1"/>
              </a:solidFill>
              <a:effectLst/>
              <a:latin typeface="Arial" charset="0"/>
            </a:endParaRPr>
          </a:p>
        </p:txBody>
      </p:sp>
      <p:sp>
        <p:nvSpPr>
          <p:cNvPr id="41" name="Text Placeholder 7"/>
          <p:cNvSpPr>
            <a:spLocks noGrp="1"/>
          </p:cNvSpPr>
          <p:nvPr>
            <p:ph type="body" sz="quarter" idx="4294967295"/>
          </p:nvPr>
        </p:nvSpPr>
        <p:spPr>
          <a:xfrm>
            <a:off x="696000" y="5819425"/>
            <a:ext cx="4635490" cy="431063"/>
          </a:xfrm>
          <a:prstGeom prst="rect">
            <a:avLst/>
          </a:prstGeom>
        </p:spPr>
        <p:txBody>
          <a:bodyPr vert="horz" lIns="51435" tIns="25718" rIns="51435" bIns="25718" rtlCol="0">
            <a:noAutofit/>
          </a:bodyPr>
          <a:lstStyle/>
          <a:p>
            <a:pPr marL="0" indent="0">
              <a:buNone/>
            </a:pPr>
            <a:r>
              <a:rPr lang="en-US" sz="900" dirty="0" smtClean="0"/>
              <a:t>*Note for EUR we use Eurostat data so as to not double count intra-Eurozone trade</a:t>
            </a:r>
          </a:p>
          <a:p>
            <a:pPr marL="0" indent="0">
              <a:buNone/>
            </a:pPr>
            <a:r>
              <a:rPr lang="en-US" sz="900" dirty="0" smtClean="0"/>
              <a:t>Source</a:t>
            </a:r>
            <a:r>
              <a:rPr lang="en-US" sz="900" dirty="0"/>
              <a:t>: </a:t>
            </a:r>
            <a:r>
              <a:rPr lang="en-US" sz="900" dirty="0" smtClean="0"/>
              <a:t>BIS, UNCTAD, Eurostat, HSBC</a:t>
            </a:r>
            <a:endParaRPr lang="en-US" sz="900" dirty="0"/>
          </a:p>
        </p:txBody>
      </p:sp>
    </p:spTree>
    <p:extLst>
      <p:ext uri="{BB962C8B-B14F-4D97-AF65-F5344CB8AC3E}">
        <p14:creationId xmlns:p14="http://schemas.microsoft.com/office/powerpoint/2010/main" val="1756332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38"/>
                                        </p:tgtEl>
                                      </p:cBhvr>
                                    </p:animEffect>
                                    <p:set>
                                      <p:cBhvr>
                                        <p:cTn id="15" dur="1" fill="hold">
                                          <p:stCondLst>
                                            <p:cond delay="499"/>
                                          </p:stCondLst>
                                        </p:cTn>
                                        <p:tgtEl>
                                          <p:spTgt spid="38"/>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40"/>
                                        </p:tgtEl>
                                      </p:cBhvr>
                                    </p:animEffect>
                                    <p:set>
                                      <p:cBhvr>
                                        <p:cTn id="18" dur="1" fill="hold">
                                          <p:stCondLst>
                                            <p:cond delay="499"/>
                                          </p:stCondLst>
                                        </p:cTn>
                                        <p:tgtEl>
                                          <p:spTgt spid="4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39"/>
                                        </p:tgtEl>
                                      </p:cBhvr>
                                    </p:animEffect>
                                    <p:set>
                                      <p:cBhvr>
                                        <p:cTn id="23" dur="1" fill="hold">
                                          <p:stCondLst>
                                            <p:cond delay="499"/>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85494" y="580967"/>
            <a:ext cx="6278542" cy="406708"/>
          </a:xfrm>
        </p:spPr>
        <p:txBody>
          <a:bodyPr vert="horz" lIns="68580" tIns="34290" rIns="68580" bIns="34290" rtlCol="0" anchor="b" anchorCtr="0">
            <a:noAutofit/>
          </a:bodyPr>
          <a:lstStyle/>
          <a:p>
            <a:r>
              <a:rPr lang="en-US" sz="2400" dirty="0" smtClean="0"/>
              <a:t>USD-RMB and tariffs recent developments</a:t>
            </a:r>
            <a:endParaRPr lang="en-US" sz="2400" dirty="0"/>
          </a:p>
        </p:txBody>
      </p:sp>
      <p:sp>
        <p:nvSpPr>
          <p:cNvPr id="6" name="Text Placeholder 7"/>
          <p:cNvSpPr>
            <a:spLocks noGrp="1"/>
          </p:cNvSpPr>
          <p:nvPr>
            <p:ph type="body" sz="quarter" idx="4294967295"/>
          </p:nvPr>
        </p:nvSpPr>
        <p:spPr>
          <a:xfrm>
            <a:off x="696000" y="5819425"/>
            <a:ext cx="4635490" cy="224535"/>
          </a:xfrm>
          <a:prstGeom prst="rect">
            <a:avLst/>
          </a:prstGeom>
        </p:spPr>
        <p:txBody>
          <a:bodyPr vert="horz" lIns="51435" tIns="25718" rIns="51435" bIns="25718" rtlCol="0">
            <a:noAutofit/>
          </a:bodyPr>
          <a:lstStyle/>
          <a:p>
            <a:pPr marL="0" indent="0">
              <a:buNone/>
            </a:pPr>
            <a:r>
              <a:rPr lang="en-US" sz="900" dirty="0"/>
              <a:t>Source: HSBC</a:t>
            </a:r>
          </a:p>
        </p:txBody>
      </p:sp>
      <p:sp>
        <p:nvSpPr>
          <p:cNvPr id="24" name="Slide Number Placeholder 6"/>
          <p:cNvSpPr txBox="1">
            <a:spLocks/>
          </p:cNvSpPr>
          <p:nvPr/>
        </p:nvSpPr>
        <p:spPr>
          <a:xfrm>
            <a:off x="620628" y="549067"/>
            <a:ext cx="564866" cy="433867"/>
          </a:xfrm>
          <a:prstGeom prst="rect">
            <a:avLst/>
          </a:prstGeom>
        </p:spPr>
        <p:txBody>
          <a:bodyPr vert="horz" lIns="68580" tIns="34290" rIns="68580" bIns="34290" rtlCol="0" anchor="b" anchorCtr="0">
            <a:noAutofit/>
          </a:bodyPr>
          <a:lstStyle>
            <a:defPPr>
              <a:defRPr lang="en-US"/>
            </a:defPPr>
            <a:lvl1pPr algn="ctr" rtl="0" eaLnBrk="0" fontAlgn="base" hangingPunct="0">
              <a:spcBef>
                <a:spcPct val="50000"/>
              </a:spcBef>
              <a:spcAft>
                <a:spcPct val="0"/>
              </a:spcAft>
              <a:defRPr lang="en-GB" sz="2600" b="1" kern="1200" baseline="0" smtClean="0">
                <a:solidFill>
                  <a:srgbClr val="DB0011"/>
                </a:solidFill>
                <a:latin typeface="Arial" panose="020B0604020202020204" pitchFamily="34" charset="0"/>
                <a:ea typeface="SimSun" panose="02010600030101010101" pitchFamily="2" charset="-122"/>
                <a:cs typeface="+mj-cs"/>
              </a:defRPr>
            </a:lvl1pPr>
            <a:lvl2pPr marL="457200" algn="ctr" rtl="0" eaLnBrk="0" fontAlgn="base" hangingPunct="0">
              <a:spcBef>
                <a:spcPct val="50000"/>
              </a:spcBef>
              <a:spcAft>
                <a:spcPct val="0"/>
              </a:spcAft>
              <a:defRPr sz="600" kern="1200">
                <a:solidFill>
                  <a:schemeClr val="tx1"/>
                </a:solidFill>
                <a:latin typeface="Arial" charset="0"/>
                <a:ea typeface="+mn-ea"/>
                <a:cs typeface="+mn-cs"/>
              </a:defRPr>
            </a:lvl2pPr>
            <a:lvl3pPr marL="914400" algn="ctr" rtl="0" eaLnBrk="0" fontAlgn="base" hangingPunct="0">
              <a:spcBef>
                <a:spcPct val="50000"/>
              </a:spcBef>
              <a:spcAft>
                <a:spcPct val="0"/>
              </a:spcAft>
              <a:defRPr sz="600" kern="1200">
                <a:solidFill>
                  <a:schemeClr val="tx1"/>
                </a:solidFill>
                <a:latin typeface="Arial" charset="0"/>
                <a:ea typeface="+mn-ea"/>
                <a:cs typeface="+mn-cs"/>
              </a:defRPr>
            </a:lvl3pPr>
            <a:lvl4pPr marL="1371600" algn="ctr" rtl="0" eaLnBrk="0" fontAlgn="base" hangingPunct="0">
              <a:spcBef>
                <a:spcPct val="50000"/>
              </a:spcBef>
              <a:spcAft>
                <a:spcPct val="0"/>
              </a:spcAft>
              <a:defRPr sz="600" kern="1200">
                <a:solidFill>
                  <a:schemeClr val="tx1"/>
                </a:solidFill>
                <a:latin typeface="Arial" charset="0"/>
                <a:ea typeface="+mn-ea"/>
                <a:cs typeface="+mn-cs"/>
              </a:defRPr>
            </a:lvl4pPr>
            <a:lvl5pPr marL="1828800" algn="ctr" rtl="0" eaLnBrk="0" fontAlgn="base" hangingPunct="0">
              <a:spcBef>
                <a:spcPct val="50000"/>
              </a:spcBef>
              <a:spcAft>
                <a:spcPct val="0"/>
              </a:spcAft>
              <a:defRPr sz="600" kern="1200">
                <a:solidFill>
                  <a:schemeClr val="tx1"/>
                </a:solidFill>
                <a:latin typeface="Arial" charset="0"/>
                <a:ea typeface="+mn-ea"/>
                <a:cs typeface="+mn-cs"/>
              </a:defRPr>
            </a:lvl5pPr>
            <a:lvl6pPr marL="2286000" algn="l" defTabSz="914400" rtl="0" eaLnBrk="1" latinLnBrk="0" hangingPunct="1">
              <a:defRPr sz="600" kern="1200">
                <a:solidFill>
                  <a:schemeClr val="tx1"/>
                </a:solidFill>
                <a:latin typeface="Arial" charset="0"/>
                <a:ea typeface="+mn-ea"/>
                <a:cs typeface="+mn-cs"/>
              </a:defRPr>
            </a:lvl6pPr>
            <a:lvl7pPr marL="2743200" algn="l" defTabSz="914400" rtl="0" eaLnBrk="1" latinLnBrk="0" hangingPunct="1">
              <a:defRPr sz="600" kern="1200">
                <a:solidFill>
                  <a:schemeClr val="tx1"/>
                </a:solidFill>
                <a:latin typeface="Arial" charset="0"/>
                <a:ea typeface="+mn-ea"/>
                <a:cs typeface="+mn-cs"/>
              </a:defRPr>
            </a:lvl7pPr>
            <a:lvl8pPr marL="3200400" algn="l" defTabSz="914400" rtl="0" eaLnBrk="1" latinLnBrk="0" hangingPunct="1">
              <a:defRPr sz="600" kern="1200">
                <a:solidFill>
                  <a:schemeClr val="tx1"/>
                </a:solidFill>
                <a:latin typeface="Arial" charset="0"/>
                <a:ea typeface="+mn-ea"/>
                <a:cs typeface="+mn-cs"/>
              </a:defRPr>
            </a:lvl8pPr>
            <a:lvl9pPr marL="3657600" algn="l" defTabSz="914400" rtl="0" eaLnBrk="1" latinLnBrk="0" hangingPunct="1">
              <a:defRPr sz="600" kern="1200">
                <a:solidFill>
                  <a:schemeClr val="tx1"/>
                </a:solidFill>
                <a:latin typeface="Arial" charset="0"/>
                <a:ea typeface="+mn-ea"/>
                <a:cs typeface="+mn-cs"/>
              </a:defRPr>
            </a:lvl9pPr>
          </a:lstStyle>
          <a:p>
            <a:pPr algn="l" defTabSz="804681" eaLnBrk="1" hangingPunct="1">
              <a:lnSpc>
                <a:spcPct val="98000"/>
              </a:lnSpc>
              <a:spcBef>
                <a:spcPct val="0"/>
              </a:spcBef>
            </a:pPr>
            <a:fld id="{F91878BB-00C6-4E99-B597-21365165AB98}" type="slidenum">
              <a:rPr lang="en-GB" sz="2400"/>
              <a:pPr algn="l" defTabSz="804681" eaLnBrk="1" hangingPunct="1">
                <a:lnSpc>
                  <a:spcPct val="98000"/>
                </a:lnSpc>
                <a:spcBef>
                  <a:spcPct val="0"/>
                </a:spcBef>
              </a:pPr>
              <a:t>16</a:t>
            </a:fld>
            <a:r>
              <a:rPr lang="en-GB" sz="2400" dirty="0"/>
              <a:t>.</a:t>
            </a:r>
          </a:p>
        </p:txBody>
      </p:sp>
      <p:sp>
        <p:nvSpPr>
          <p:cNvPr id="3" name="Footer Placeholder 2"/>
          <p:cNvSpPr>
            <a:spLocks noGrp="1"/>
          </p:cNvSpPr>
          <p:nvPr>
            <p:ph type="ftr" sz="quarter" idx="15"/>
          </p:nvPr>
        </p:nvSpPr>
        <p:spPr/>
        <p:txBody>
          <a:bodyPr/>
          <a:lstStyle/>
          <a:p>
            <a:endParaRPr lang="en-GB" dirty="0"/>
          </a:p>
        </p:txBody>
      </p:sp>
      <p:graphicFrame>
        <p:nvGraphicFramePr>
          <p:cNvPr id="17" name="Chart 16"/>
          <p:cNvGraphicFramePr>
            <a:graphicFrameLocks/>
          </p:cNvGraphicFramePr>
          <p:nvPr>
            <p:extLst>
              <p:ext uri="{D42A27DB-BD31-4B8C-83A1-F6EECF244321}">
                <p14:modId xmlns:p14="http://schemas.microsoft.com/office/powerpoint/2010/main" val="1339506846"/>
              </p:ext>
            </p:extLst>
          </p:nvPr>
        </p:nvGraphicFramePr>
        <p:xfrm>
          <a:off x="696000" y="1269000"/>
          <a:ext cx="10800000" cy="4320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8" name="Straight Connector 17"/>
          <p:cNvCxnSpPr/>
          <p:nvPr/>
        </p:nvCxnSpPr>
        <p:spPr bwMode="auto">
          <a:xfrm flipV="1">
            <a:off x="6273209" y="3115340"/>
            <a:ext cx="1903228" cy="1020725"/>
          </a:xfrm>
          <a:prstGeom prst="line">
            <a:avLst/>
          </a:prstGeom>
          <a:ln>
            <a:prstDash val="sysDash"/>
            <a:headEnd type="none" w="med" len="med"/>
            <a:tailEnd type="none" w="med" len="med"/>
          </a:ln>
          <a:extLst/>
        </p:spPr>
        <p:style>
          <a:lnRef idx="2">
            <a:schemeClr val="accent2"/>
          </a:lnRef>
          <a:fillRef idx="0">
            <a:schemeClr val="accent2"/>
          </a:fillRef>
          <a:effectRef idx="1">
            <a:schemeClr val="accent2"/>
          </a:effectRef>
          <a:fontRef idx="minor">
            <a:schemeClr val="tx1"/>
          </a:fontRef>
        </p:style>
      </p:cxnSp>
      <p:cxnSp>
        <p:nvCxnSpPr>
          <p:cNvPr id="20" name="Straight Connector 19"/>
          <p:cNvCxnSpPr/>
          <p:nvPr/>
        </p:nvCxnSpPr>
        <p:spPr bwMode="auto">
          <a:xfrm flipV="1">
            <a:off x="6273209" y="2264735"/>
            <a:ext cx="1892596" cy="1848294"/>
          </a:xfrm>
          <a:prstGeom prst="line">
            <a:avLst/>
          </a:prstGeom>
          <a:ln>
            <a:prstDash val="sysDash"/>
            <a:headEnd type="none" w="med" len="med"/>
            <a:tailEnd type="none" w="med" len="med"/>
          </a:ln>
          <a:extLst/>
        </p:spPr>
        <p:style>
          <a:lnRef idx="2">
            <a:schemeClr val="accent2"/>
          </a:lnRef>
          <a:fillRef idx="0">
            <a:schemeClr val="accent2"/>
          </a:fillRef>
          <a:effectRef idx="1">
            <a:schemeClr val="accent2"/>
          </a:effectRef>
          <a:fontRef idx="minor">
            <a:schemeClr val="tx1"/>
          </a:fontRef>
        </p:style>
      </p:cxnSp>
      <p:cxnSp>
        <p:nvCxnSpPr>
          <p:cNvPr id="21" name="Straight Connector 20"/>
          <p:cNvCxnSpPr/>
          <p:nvPr/>
        </p:nvCxnSpPr>
        <p:spPr bwMode="auto">
          <a:xfrm flipV="1">
            <a:off x="6273209" y="2794553"/>
            <a:ext cx="1892596" cy="1341512"/>
          </a:xfrm>
          <a:prstGeom prst="line">
            <a:avLst/>
          </a:prstGeom>
          <a:ln>
            <a:prstDash val="sysDash"/>
            <a:headEnd type="none" w="med" len="med"/>
            <a:tailEnd type="none" w="med" len="med"/>
          </a:ln>
          <a:extLst/>
        </p:spPr>
        <p:style>
          <a:lnRef idx="2">
            <a:schemeClr val="accent2"/>
          </a:lnRef>
          <a:fillRef idx="0">
            <a:schemeClr val="accent2"/>
          </a:fillRef>
          <a:effectRef idx="1">
            <a:schemeClr val="accent2"/>
          </a:effectRef>
          <a:fontRef idx="minor">
            <a:schemeClr val="tx1"/>
          </a:fontRef>
        </p:style>
      </p:cxnSp>
      <p:cxnSp>
        <p:nvCxnSpPr>
          <p:cNvPr id="22" name="Straight Connector 21"/>
          <p:cNvCxnSpPr/>
          <p:nvPr/>
        </p:nvCxnSpPr>
        <p:spPr bwMode="auto">
          <a:xfrm flipV="1">
            <a:off x="6273209" y="2564128"/>
            <a:ext cx="1892596" cy="1548900"/>
          </a:xfrm>
          <a:prstGeom prst="line">
            <a:avLst/>
          </a:prstGeom>
          <a:ln>
            <a:prstDash val="sysDash"/>
            <a:headEnd type="none" w="med" len="med"/>
            <a:tailEnd type="none" w="med" len="med"/>
          </a:ln>
          <a:extLst/>
        </p:spPr>
        <p:style>
          <a:lnRef idx="2">
            <a:schemeClr val="accent2"/>
          </a:lnRef>
          <a:fillRef idx="0">
            <a:schemeClr val="accent2"/>
          </a:fillRef>
          <a:effectRef idx="1">
            <a:schemeClr val="accent2"/>
          </a:effectRef>
          <a:fontRef idx="minor">
            <a:schemeClr val="tx1"/>
          </a:fontRef>
        </p:style>
      </p:cxnSp>
      <p:sp>
        <p:nvSpPr>
          <p:cNvPr id="29" name="TextBox 28"/>
          <p:cNvSpPr txBox="1"/>
          <p:nvPr/>
        </p:nvSpPr>
        <p:spPr>
          <a:xfrm>
            <a:off x="2881154" y="4166191"/>
            <a:ext cx="564578" cy="369332"/>
          </a:xfrm>
          <a:prstGeom prst="rect">
            <a:avLst/>
          </a:prstGeom>
          <a:noFill/>
        </p:spPr>
        <p:txBody>
          <a:bodyPr wrap="none" rtlCol="0">
            <a:spAutoFit/>
          </a:bodyPr>
          <a:lstStyle/>
          <a:p>
            <a:r>
              <a:rPr lang="en-GB" sz="1800" b="1" dirty="0" smtClean="0">
                <a:solidFill>
                  <a:schemeClr val="bg1">
                    <a:lumMod val="50000"/>
                  </a:schemeClr>
                </a:solidFill>
                <a:latin typeface="Arial Narrow" panose="020B0606020202030204" pitchFamily="34" charset="0"/>
              </a:rPr>
              <a:t>25%</a:t>
            </a:r>
            <a:endParaRPr lang="en-GB" sz="1800" b="1" dirty="0">
              <a:solidFill>
                <a:schemeClr val="bg1">
                  <a:lumMod val="50000"/>
                </a:schemeClr>
              </a:solidFill>
              <a:latin typeface="Arial Narrow" panose="020B0606020202030204" pitchFamily="34" charset="0"/>
            </a:endParaRPr>
          </a:p>
        </p:txBody>
      </p:sp>
      <p:sp>
        <p:nvSpPr>
          <p:cNvPr id="30" name="TextBox 29"/>
          <p:cNvSpPr txBox="1"/>
          <p:nvPr/>
        </p:nvSpPr>
        <p:spPr>
          <a:xfrm>
            <a:off x="4947395" y="3928362"/>
            <a:ext cx="564578" cy="369332"/>
          </a:xfrm>
          <a:prstGeom prst="rect">
            <a:avLst/>
          </a:prstGeom>
          <a:noFill/>
        </p:spPr>
        <p:txBody>
          <a:bodyPr wrap="none" rtlCol="0">
            <a:spAutoFit/>
          </a:bodyPr>
          <a:lstStyle/>
          <a:p>
            <a:r>
              <a:rPr lang="en-GB" sz="1800" b="1" dirty="0" smtClean="0">
                <a:solidFill>
                  <a:schemeClr val="bg1">
                    <a:lumMod val="50000"/>
                  </a:schemeClr>
                </a:solidFill>
                <a:latin typeface="Arial Narrow" panose="020B0606020202030204" pitchFamily="34" charset="0"/>
              </a:rPr>
              <a:t>25%</a:t>
            </a:r>
            <a:endParaRPr lang="en-GB" sz="1800" b="1" dirty="0">
              <a:solidFill>
                <a:schemeClr val="bg1">
                  <a:lumMod val="50000"/>
                </a:schemeClr>
              </a:solidFill>
              <a:latin typeface="Arial Narrow" panose="020B0606020202030204" pitchFamily="34" charset="0"/>
            </a:endParaRPr>
          </a:p>
        </p:txBody>
      </p:sp>
      <p:sp>
        <p:nvSpPr>
          <p:cNvPr id="31" name="TextBox 30"/>
          <p:cNvSpPr txBox="1"/>
          <p:nvPr/>
        </p:nvSpPr>
        <p:spPr>
          <a:xfrm>
            <a:off x="7013636" y="3766733"/>
            <a:ext cx="564578" cy="369332"/>
          </a:xfrm>
          <a:prstGeom prst="rect">
            <a:avLst/>
          </a:prstGeom>
          <a:noFill/>
        </p:spPr>
        <p:txBody>
          <a:bodyPr wrap="none" rtlCol="0">
            <a:spAutoFit/>
          </a:bodyPr>
          <a:lstStyle/>
          <a:p>
            <a:r>
              <a:rPr lang="en-GB" sz="1800" b="1" dirty="0" smtClean="0">
                <a:latin typeface="Arial Narrow" panose="020B0606020202030204" pitchFamily="34" charset="0"/>
              </a:rPr>
              <a:t>10%</a:t>
            </a:r>
            <a:endParaRPr lang="en-GB" sz="1800" b="1" dirty="0">
              <a:latin typeface="Arial Narrow" panose="020B0606020202030204" pitchFamily="34" charset="0"/>
            </a:endParaRPr>
          </a:p>
        </p:txBody>
      </p:sp>
      <p:sp>
        <p:nvSpPr>
          <p:cNvPr id="32" name="TextBox 31"/>
          <p:cNvSpPr txBox="1"/>
          <p:nvPr/>
        </p:nvSpPr>
        <p:spPr>
          <a:xfrm>
            <a:off x="6731347" y="2585615"/>
            <a:ext cx="564578" cy="369332"/>
          </a:xfrm>
          <a:prstGeom prst="rect">
            <a:avLst/>
          </a:prstGeom>
          <a:noFill/>
        </p:spPr>
        <p:txBody>
          <a:bodyPr wrap="none" rtlCol="0">
            <a:spAutoFit/>
          </a:bodyPr>
          <a:lstStyle/>
          <a:p>
            <a:r>
              <a:rPr lang="en-GB" sz="1800" b="1" dirty="0" smtClean="0">
                <a:solidFill>
                  <a:srgbClr val="C00000"/>
                </a:solidFill>
                <a:latin typeface="Arial Narrow" panose="020B0606020202030204" pitchFamily="34" charset="0"/>
              </a:rPr>
              <a:t>25%</a:t>
            </a:r>
            <a:endParaRPr lang="en-GB" sz="1800" b="1" dirty="0">
              <a:solidFill>
                <a:srgbClr val="C00000"/>
              </a:solidFill>
              <a:latin typeface="Arial Narrow" panose="020B0606020202030204" pitchFamily="34" charset="0"/>
            </a:endParaRPr>
          </a:p>
        </p:txBody>
      </p:sp>
      <p:sp>
        <p:nvSpPr>
          <p:cNvPr id="34" name="TextBox 33"/>
          <p:cNvSpPr txBox="1"/>
          <p:nvPr/>
        </p:nvSpPr>
        <p:spPr>
          <a:xfrm>
            <a:off x="8261524" y="3138515"/>
            <a:ext cx="554960" cy="369332"/>
          </a:xfrm>
          <a:prstGeom prst="rect">
            <a:avLst/>
          </a:prstGeom>
          <a:noFill/>
        </p:spPr>
        <p:txBody>
          <a:bodyPr wrap="none" rtlCol="0">
            <a:spAutoFit/>
          </a:bodyPr>
          <a:lstStyle/>
          <a:p>
            <a:r>
              <a:rPr lang="en-GB" sz="1800" b="1" dirty="0" smtClean="0">
                <a:solidFill>
                  <a:schemeClr val="tx1">
                    <a:lumMod val="85000"/>
                    <a:lumOff val="15000"/>
                  </a:schemeClr>
                </a:solidFill>
                <a:latin typeface="Arial Narrow" panose="020B0606020202030204" pitchFamily="34" charset="0"/>
              </a:rPr>
              <a:t>6.75</a:t>
            </a:r>
            <a:endParaRPr lang="en-GB" sz="1800" b="1" dirty="0">
              <a:solidFill>
                <a:schemeClr val="tx1">
                  <a:lumMod val="85000"/>
                  <a:lumOff val="15000"/>
                </a:schemeClr>
              </a:solidFill>
              <a:latin typeface="Arial Narrow" panose="020B0606020202030204" pitchFamily="34" charset="0"/>
            </a:endParaRPr>
          </a:p>
        </p:txBody>
      </p:sp>
      <p:sp>
        <p:nvSpPr>
          <p:cNvPr id="35" name="TextBox 34"/>
          <p:cNvSpPr txBox="1"/>
          <p:nvPr/>
        </p:nvSpPr>
        <p:spPr>
          <a:xfrm>
            <a:off x="8255161" y="2602975"/>
            <a:ext cx="554960" cy="369332"/>
          </a:xfrm>
          <a:prstGeom prst="rect">
            <a:avLst/>
          </a:prstGeom>
          <a:noFill/>
        </p:spPr>
        <p:txBody>
          <a:bodyPr wrap="none" rtlCol="0">
            <a:spAutoFit/>
          </a:bodyPr>
          <a:lstStyle/>
          <a:p>
            <a:r>
              <a:rPr lang="en-GB" sz="1800" b="1" dirty="0" smtClean="0">
                <a:solidFill>
                  <a:schemeClr val="tx1">
                    <a:lumMod val="85000"/>
                    <a:lumOff val="15000"/>
                  </a:schemeClr>
                </a:solidFill>
                <a:latin typeface="Arial Narrow" panose="020B0606020202030204" pitchFamily="34" charset="0"/>
              </a:rPr>
              <a:t>6.95</a:t>
            </a:r>
            <a:endParaRPr lang="en-GB" sz="1800" b="1" dirty="0">
              <a:solidFill>
                <a:schemeClr val="tx1">
                  <a:lumMod val="85000"/>
                  <a:lumOff val="15000"/>
                </a:schemeClr>
              </a:solidFill>
              <a:latin typeface="Arial Narrow" panose="020B0606020202030204" pitchFamily="34" charset="0"/>
            </a:endParaRPr>
          </a:p>
        </p:txBody>
      </p:sp>
    </p:spTree>
    <p:extLst>
      <p:ext uri="{BB962C8B-B14F-4D97-AF65-F5344CB8AC3E}">
        <p14:creationId xmlns:p14="http://schemas.microsoft.com/office/powerpoint/2010/main" val="220993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graphicEl>
                                              <a:chart seriesIdx="0" categoryIdx="-4" bldStep="series"/>
                                            </p:graphicEl>
                                          </p:spTgt>
                                        </p:tgtEl>
                                        <p:attrNameLst>
                                          <p:attrName>style.visibility</p:attrName>
                                        </p:attrNameLst>
                                      </p:cBhvr>
                                      <p:to>
                                        <p:strVal val="visible"/>
                                      </p:to>
                                    </p:set>
                                    <p:animEffect transition="in" filter="wipe(left)">
                                      <p:cBhvr>
                                        <p:cTn id="7" dur="500"/>
                                        <p:tgtEl>
                                          <p:spTgt spid="17">
                                            <p:graphicEl>
                                              <a:chart seriesIdx="0" categoryIdx="-4" bldStep="series"/>
                                            </p:graphicEl>
                                          </p:spTgt>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7">
                                            <p:graphicEl>
                                              <a:chart seriesIdx="1" categoryIdx="-4" bldStep="series"/>
                                            </p:graphicEl>
                                          </p:spTgt>
                                        </p:tgtEl>
                                        <p:attrNameLst>
                                          <p:attrName>style.visibility</p:attrName>
                                        </p:attrNameLst>
                                      </p:cBhvr>
                                      <p:to>
                                        <p:strVal val="visible"/>
                                      </p:to>
                                    </p:set>
                                    <p:animEffect transition="in" filter="wipe(left)">
                                      <p:cBhvr>
                                        <p:cTn id="15" dur="500"/>
                                        <p:tgtEl>
                                          <p:spTgt spid="17">
                                            <p:graphicEl>
                                              <a:chart seriesIdx="1" categoryIdx="-4" bldStep="series"/>
                                            </p:graphicEl>
                                          </p:spTgt>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7">
                                            <p:graphicEl>
                                              <a:chart seriesIdx="2" categoryIdx="-4" bldStep="series"/>
                                            </p:graphicEl>
                                          </p:spTgt>
                                        </p:tgtEl>
                                        <p:attrNameLst>
                                          <p:attrName>style.visibility</p:attrName>
                                        </p:attrNameLst>
                                      </p:cBhvr>
                                      <p:to>
                                        <p:strVal val="visible"/>
                                      </p:to>
                                    </p:set>
                                    <p:animEffect transition="in" filter="wipe(left)">
                                      <p:cBhvr>
                                        <p:cTn id="23" dur="500"/>
                                        <p:tgtEl>
                                          <p:spTgt spid="17">
                                            <p:graphicEl>
                                              <a:chart seriesIdx="2" categoryIdx="-4" bldStep="series"/>
                                            </p:graphicEl>
                                          </p:spTgt>
                                        </p:tgtEl>
                                      </p:cBhvr>
                                    </p:animEffect>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7">
                                            <p:graphicEl>
                                              <a:chart seriesIdx="3" categoryIdx="-4" bldStep="series"/>
                                            </p:graphicEl>
                                          </p:spTgt>
                                        </p:tgtEl>
                                        <p:attrNameLst>
                                          <p:attrName>style.visibility</p:attrName>
                                        </p:attrNameLst>
                                      </p:cBhvr>
                                      <p:to>
                                        <p:strVal val="visible"/>
                                      </p:to>
                                    </p:set>
                                    <p:animEffect transition="in" filter="wipe(left)">
                                      <p:cBhvr>
                                        <p:cTn id="35" dur="500"/>
                                        <p:tgtEl>
                                          <p:spTgt spid="17">
                                            <p:graphicEl>
                                              <a:chart seriesIdx="3" categoryIdx="-4" bldStep="series"/>
                                            </p:graphicEl>
                                          </p:spTgt>
                                        </p:tgtEl>
                                      </p:cBhvr>
                                    </p:animEffect>
                                  </p:childTnLst>
                                </p:cTn>
                              </p:par>
                            </p:childTnLst>
                          </p:cTn>
                        </p:par>
                        <p:par>
                          <p:cTn id="36" fill="hold">
                            <p:stCondLst>
                              <p:cond delay="500"/>
                            </p:stCondLst>
                            <p:childTnLst>
                              <p:par>
                                <p:cTn id="37" presetID="1" presetClass="entr" presetSubtype="0"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nodeType="afterEffect">
                                  <p:stCondLst>
                                    <p:cond delay="250"/>
                                  </p:stCondLst>
                                  <p:childTnLst>
                                    <p:set>
                                      <p:cBhvr>
                                        <p:cTn id="45" dur="1" fill="hold">
                                          <p:stCondLst>
                                            <p:cond delay="0"/>
                                          </p:stCondLst>
                                        </p:cTn>
                                        <p:tgtEl>
                                          <p:spTgt spid="21"/>
                                        </p:tgtEl>
                                        <p:attrNameLst>
                                          <p:attrName>style.visibility</p:attrName>
                                        </p:attrNameLst>
                                      </p:cBhvr>
                                      <p:to>
                                        <p:strVal val="visible"/>
                                      </p:to>
                                    </p:set>
                                  </p:childTnLst>
                                </p:cTn>
                              </p:par>
                            </p:childTnLst>
                          </p:cTn>
                        </p:par>
                        <p:par>
                          <p:cTn id="46" fill="hold">
                            <p:stCondLst>
                              <p:cond delay="250"/>
                            </p:stCondLst>
                            <p:childTnLst>
                              <p:par>
                                <p:cTn id="47" presetID="1" presetClass="entr" presetSubtype="0" fill="hold" nodeType="afterEffect">
                                  <p:stCondLst>
                                    <p:cond delay="250"/>
                                  </p:stCondLst>
                                  <p:childTnLst>
                                    <p:set>
                                      <p:cBhvr>
                                        <p:cTn id="48" dur="1" fill="hold">
                                          <p:stCondLst>
                                            <p:cond delay="0"/>
                                          </p:stCondLst>
                                        </p:cTn>
                                        <p:tgtEl>
                                          <p:spTgt spid="22"/>
                                        </p:tgtEl>
                                        <p:attrNameLst>
                                          <p:attrName>style.visibility</p:attrName>
                                        </p:attrNameLst>
                                      </p:cBhvr>
                                      <p:to>
                                        <p:strVal val="visible"/>
                                      </p:to>
                                    </p:set>
                                  </p:childTnLst>
                                </p:cTn>
                              </p:par>
                            </p:childTnLst>
                          </p:cTn>
                        </p:par>
                        <p:par>
                          <p:cTn id="49" fill="hold">
                            <p:stCondLst>
                              <p:cond delay="500"/>
                            </p:stCondLst>
                            <p:childTnLst>
                              <p:par>
                                <p:cTn id="50" presetID="1" presetClass="entr" presetSubtype="0" fill="hold" nodeType="afterEffect">
                                  <p:stCondLst>
                                    <p:cond delay="250"/>
                                  </p:stCondLst>
                                  <p:childTnLst>
                                    <p:set>
                                      <p:cBhvr>
                                        <p:cTn id="51" dur="1" fill="hold">
                                          <p:stCondLst>
                                            <p:cond delay="0"/>
                                          </p:stCondLst>
                                        </p:cTn>
                                        <p:tgtEl>
                                          <p:spTgt spid="20"/>
                                        </p:tgtEl>
                                        <p:attrNameLst>
                                          <p:attrName>style.visibility</p:attrName>
                                        </p:attrNameLst>
                                      </p:cBhvr>
                                      <p:to>
                                        <p:strVal val="visible"/>
                                      </p:to>
                                    </p:set>
                                  </p:childTnLst>
                                </p:cTn>
                              </p:par>
                            </p:childTnLst>
                          </p:cTn>
                        </p:par>
                        <p:par>
                          <p:cTn id="52" fill="hold">
                            <p:stCondLst>
                              <p:cond delay="750"/>
                            </p:stCondLst>
                            <p:childTnLst>
                              <p:par>
                                <p:cTn id="53" presetID="1" presetClass="exit" presetSubtype="0" fill="hold" nodeType="afterEffect">
                                  <p:stCondLst>
                                    <p:cond delay="250"/>
                                  </p:stCondLst>
                                  <p:childTnLst>
                                    <p:set>
                                      <p:cBhvr>
                                        <p:cTn id="54" dur="1" fill="hold">
                                          <p:stCondLst>
                                            <p:cond delay="0"/>
                                          </p:stCondLst>
                                        </p:cTn>
                                        <p:tgtEl>
                                          <p:spTgt spid="20"/>
                                        </p:tgtEl>
                                        <p:attrNameLst>
                                          <p:attrName>style.visibility</p:attrName>
                                        </p:attrNameLst>
                                      </p:cBhvr>
                                      <p:to>
                                        <p:strVal val="hidden"/>
                                      </p:to>
                                    </p:set>
                                  </p:childTnLst>
                                </p:cTn>
                              </p:par>
                            </p:childTnLst>
                          </p:cTn>
                        </p:par>
                        <p:par>
                          <p:cTn id="55" fill="hold">
                            <p:stCondLst>
                              <p:cond delay="1000"/>
                            </p:stCondLst>
                            <p:childTnLst>
                              <p:par>
                                <p:cTn id="56" presetID="1" presetClass="exit" presetSubtype="0" fill="hold" nodeType="afterEffect">
                                  <p:stCondLst>
                                    <p:cond delay="250"/>
                                  </p:stCondLst>
                                  <p:childTnLst>
                                    <p:set>
                                      <p:cBhvr>
                                        <p:cTn id="57" dur="1" fill="hold">
                                          <p:stCondLst>
                                            <p:cond delay="0"/>
                                          </p:stCondLst>
                                        </p:cTn>
                                        <p:tgtEl>
                                          <p:spTgt spid="22"/>
                                        </p:tgtEl>
                                        <p:attrNameLst>
                                          <p:attrName>style.visibility</p:attrName>
                                        </p:attrNameLst>
                                      </p:cBhvr>
                                      <p:to>
                                        <p:strVal val="hidden"/>
                                      </p:to>
                                    </p:set>
                                  </p:childTnLst>
                                </p:cTn>
                              </p:par>
                            </p:childTnLst>
                          </p:cTn>
                        </p:par>
                        <p:par>
                          <p:cTn id="58" fill="hold">
                            <p:stCondLst>
                              <p:cond delay="1250"/>
                            </p:stCondLst>
                            <p:childTnLst>
                              <p:par>
                                <p:cTn id="59" presetID="1" presetClass="exit" presetSubtype="0" fill="hold" nodeType="afterEffect">
                                  <p:stCondLst>
                                    <p:cond delay="250"/>
                                  </p:stCondLst>
                                  <p:childTnLst>
                                    <p:set>
                                      <p:cBhvr>
                                        <p:cTn id="60" dur="1" fill="hold">
                                          <p:stCondLst>
                                            <p:cond delay="0"/>
                                          </p:stCondLst>
                                        </p:cTn>
                                        <p:tgtEl>
                                          <p:spTgt spid="21"/>
                                        </p:tgtEl>
                                        <p:attrNameLst>
                                          <p:attrName>style.visibility</p:attrName>
                                        </p:attrNameLst>
                                      </p:cBhvr>
                                      <p:to>
                                        <p:strVal val="hidden"/>
                                      </p:to>
                                    </p:set>
                                  </p:childTnLst>
                                </p:cTn>
                              </p:par>
                            </p:childTnLst>
                          </p:cTn>
                        </p:par>
                        <p:par>
                          <p:cTn id="61" fill="hold">
                            <p:stCondLst>
                              <p:cond delay="1500"/>
                            </p:stCondLst>
                            <p:childTnLst>
                              <p:par>
                                <p:cTn id="62" presetID="1" presetClass="exit" presetSubtype="0" fill="hold" nodeType="afterEffect">
                                  <p:stCondLst>
                                    <p:cond delay="250"/>
                                  </p:stCondLst>
                                  <p:childTnLst>
                                    <p:set>
                                      <p:cBhvr>
                                        <p:cTn id="63" dur="1" fill="hold">
                                          <p:stCondLst>
                                            <p:cond delay="0"/>
                                          </p:stCondLst>
                                        </p:cTn>
                                        <p:tgtEl>
                                          <p:spTgt spid="18"/>
                                        </p:tgtEl>
                                        <p:attrNameLst>
                                          <p:attrName>style.visibility</p:attrName>
                                        </p:attrNameLst>
                                      </p:cBhvr>
                                      <p:to>
                                        <p:strVal val="hidden"/>
                                      </p:to>
                                    </p:set>
                                  </p:childTnLst>
                                </p:cTn>
                              </p:par>
                            </p:childTnLst>
                          </p:cTn>
                        </p:par>
                        <p:par>
                          <p:cTn id="64" fill="hold">
                            <p:stCondLst>
                              <p:cond delay="1750"/>
                            </p:stCondLst>
                            <p:childTnLst>
                              <p:par>
                                <p:cTn id="65" presetID="1" presetClass="entr" presetSubtype="0" fill="hold" nodeType="afterEffect">
                                  <p:stCondLst>
                                    <p:cond delay="250"/>
                                  </p:stCondLst>
                                  <p:childTnLst>
                                    <p:set>
                                      <p:cBhvr>
                                        <p:cTn id="66" dur="1" fill="hold">
                                          <p:stCondLst>
                                            <p:cond delay="0"/>
                                          </p:stCondLst>
                                        </p:cTn>
                                        <p:tgtEl>
                                          <p:spTgt spid="18"/>
                                        </p:tgtEl>
                                        <p:attrNameLst>
                                          <p:attrName>style.visibility</p:attrName>
                                        </p:attrNameLst>
                                      </p:cBhvr>
                                      <p:to>
                                        <p:strVal val="visible"/>
                                      </p:to>
                                    </p:set>
                                  </p:childTnLst>
                                </p:cTn>
                              </p:par>
                            </p:childTnLst>
                          </p:cTn>
                        </p:par>
                        <p:par>
                          <p:cTn id="67" fill="hold">
                            <p:stCondLst>
                              <p:cond delay="2000"/>
                            </p:stCondLst>
                            <p:childTnLst>
                              <p:par>
                                <p:cTn id="68" presetID="1" presetClass="entr" presetSubtype="0" fill="hold" nodeType="afterEffect">
                                  <p:stCondLst>
                                    <p:cond delay="250"/>
                                  </p:stCondLst>
                                  <p:childTnLst>
                                    <p:set>
                                      <p:cBhvr>
                                        <p:cTn id="69" dur="1" fill="hold">
                                          <p:stCondLst>
                                            <p:cond delay="0"/>
                                          </p:stCondLst>
                                        </p:cTn>
                                        <p:tgtEl>
                                          <p:spTgt spid="21"/>
                                        </p:tgtEl>
                                        <p:attrNameLst>
                                          <p:attrName>style.visibility</p:attrName>
                                        </p:attrNameLst>
                                      </p:cBhvr>
                                      <p:to>
                                        <p:strVal val="visible"/>
                                      </p:to>
                                    </p:set>
                                  </p:childTnLst>
                                </p:cTn>
                              </p:par>
                            </p:childTnLst>
                          </p:cTn>
                        </p:par>
                        <p:par>
                          <p:cTn id="70" fill="hold">
                            <p:stCondLst>
                              <p:cond delay="2250"/>
                            </p:stCondLst>
                            <p:childTnLst>
                              <p:par>
                                <p:cTn id="71" presetID="1" presetClass="entr" presetSubtype="0" fill="hold" nodeType="afterEffect">
                                  <p:stCondLst>
                                    <p:cond delay="250"/>
                                  </p:stCondLst>
                                  <p:childTnLst>
                                    <p:set>
                                      <p:cBhvr>
                                        <p:cTn id="72" dur="1" fill="hold">
                                          <p:stCondLst>
                                            <p:cond delay="0"/>
                                          </p:stCondLst>
                                        </p:cTn>
                                        <p:tgtEl>
                                          <p:spTgt spid="22"/>
                                        </p:tgtEl>
                                        <p:attrNameLst>
                                          <p:attrName>style.visibility</p:attrName>
                                        </p:attrNameLst>
                                      </p:cBhvr>
                                      <p:to>
                                        <p:strVal val="visible"/>
                                      </p:to>
                                    </p:set>
                                  </p:childTnLst>
                                </p:cTn>
                              </p:par>
                            </p:childTnLst>
                          </p:cTn>
                        </p:par>
                        <p:par>
                          <p:cTn id="73" fill="hold">
                            <p:stCondLst>
                              <p:cond delay="2500"/>
                            </p:stCondLst>
                            <p:childTnLst>
                              <p:par>
                                <p:cTn id="74" presetID="1" presetClass="entr" presetSubtype="0" fill="hold" nodeType="afterEffect">
                                  <p:stCondLst>
                                    <p:cond delay="250"/>
                                  </p:stCondLst>
                                  <p:childTnLst>
                                    <p:set>
                                      <p:cBhvr>
                                        <p:cTn id="75" dur="1" fill="hold">
                                          <p:stCondLst>
                                            <p:cond delay="0"/>
                                          </p:stCondLst>
                                        </p:cTn>
                                        <p:tgtEl>
                                          <p:spTgt spid="20"/>
                                        </p:tgtEl>
                                        <p:attrNameLst>
                                          <p:attrName>style.visibility</p:attrName>
                                        </p:attrNameLst>
                                      </p:cBhvr>
                                      <p:to>
                                        <p:strVal val="visible"/>
                                      </p:to>
                                    </p:set>
                                  </p:childTnLst>
                                </p:cTn>
                              </p:par>
                            </p:childTnLst>
                          </p:cTn>
                        </p:par>
                        <p:par>
                          <p:cTn id="76" fill="hold">
                            <p:stCondLst>
                              <p:cond delay="2750"/>
                            </p:stCondLst>
                            <p:childTnLst>
                              <p:par>
                                <p:cTn id="77" presetID="1" presetClass="entr" presetSubtype="0" fill="hold" grpId="0" nodeType="afterEffect">
                                  <p:stCondLst>
                                    <p:cond delay="250"/>
                                  </p:stCondLst>
                                  <p:childTnLst>
                                    <p:set>
                                      <p:cBhvr>
                                        <p:cTn id="7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uiExpand="1">
        <p:bldSub>
          <a:bldChart bld="series"/>
        </p:bldSub>
      </p:bldGraphic>
      <p:bldP spid="29" grpId="0"/>
      <p:bldP spid="30" grpId="0"/>
      <p:bldP spid="31" grpId="0"/>
      <p:bldP spid="32"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870395408"/>
              </p:ext>
            </p:extLst>
          </p:nvPr>
        </p:nvGraphicFramePr>
        <p:xfrm>
          <a:off x="1178089" y="1245005"/>
          <a:ext cx="9835823" cy="436799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p:cNvSpPr>
            <a:spLocks noGrp="1"/>
          </p:cNvSpPr>
          <p:nvPr>
            <p:ph type="title"/>
          </p:nvPr>
        </p:nvSpPr>
        <p:spPr>
          <a:xfrm>
            <a:off x="1185494" y="580967"/>
            <a:ext cx="6278542" cy="406708"/>
          </a:xfrm>
        </p:spPr>
        <p:txBody>
          <a:bodyPr vert="horz" lIns="68580" tIns="34290" rIns="68580" bIns="34290" rtlCol="0" anchor="b" anchorCtr="0">
            <a:noAutofit/>
          </a:bodyPr>
          <a:lstStyle/>
          <a:p>
            <a:r>
              <a:rPr lang="en-US" sz="2400" dirty="0" smtClean="0"/>
              <a:t>USD-RMB</a:t>
            </a:r>
            <a:endParaRPr lang="en-US" sz="2400" dirty="0"/>
          </a:p>
        </p:txBody>
      </p:sp>
      <p:sp>
        <p:nvSpPr>
          <p:cNvPr id="6" name="Text Placeholder 7"/>
          <p:cNvSpPr>
            <a:spLocks noGrp="1"/>
          </p:cNvSpPr>
          <p:nvPr>
            <p:ph type="body" sz="quarter" idx="4294967295"/>
          </p:nvPr>
        </p:nvSpPr>
        <p:spPr>
          <a:xfrm>
            <a:off x="696000" y="5819425"/>
            <a:ext cx="4635490" cy="224535"/>
          </a:xfrm>
          <a:prstGeom prst="rect">
            <a:avLst/>
          </a:prstGeom>
        </p:spPr>
        <p:txBody>
          <a:bodyPr vert="horz" lIns="51435" tIns="25718" rIns="51435" bIns="25718" rtlCol="0">
            <a:noAutofit/>
          </a:bodyPr>
          <a:lstStyle/>
          <a:p>
            <a:pPr marL="0" indent="0">
              <a:buNone/>
            </a:pPr>
            <a:r>
              <a:rPr lang="en-US" sz="900" dirty="0"/>
              <a:t>Source: </a:t>
            </a:r>
            <a:r>
              <a:rPr lang="en-US" sz="900" dirty="0" smtClean="0"/>
              <a:t>Bloomberg, HSBC</a:t>
            </a:r>
            <a:endParaRPr lang="en-US" sz="900" dirty="0"/>
          </a:p>
        </p:txBody>
      </p:sp>
      <p:sp>
        <p:nvSpPr>
          <p:cNvPr id="24" name="Slide Number Placeholder 6"/>
          <p:cNvSpPr txBox="1">
            <a:spLocks/>
          </p:cNvSpPr>
          <p:nvPr/>
        </p:nvSpPr>
        <p:spPr>
          <a:xfrm>
            <a:off x="620628" y="549067"/>
            <a:ext cx="564866" cy="433867"/>
          </a:xfrm>
          <a:prstGeom prst="rect">
            <a:avLst/>
          </a:prstGeom>
        </p:spPr>
        <p:txBody>
          <a:bodyPr vert="horz" lIns="68580" tIns="34290" rIns="68580" bIns="34290" rtlCol="0" anchor="b" anchorCtr="0">
            <a:noAutofit/>
          </a:bodyPr>
          <a:lstStyle>
            <a:defPPr>
              <a:defRPr lang="en-US"/>
            </a:defPPr>
            <a:lvl1pPr algn="ctr" rtl="0" eaLnBrk="0" fontAlgn="base" hangingPunct="0">
              <a:spcBef>
                <a:spcPct val="50000"/>
              </a:spcBef>
              <a:spcAft>
                <a:spcPct val="0"/>
              </a:spcAft>
              <a:defRPr lang="en-GB" sz="2600" b="1" kern="1200" baseline="0" smtClean="0">
                <a:solidFill>
                  <a:srgbClr val="DB0011"/>
                </a:solidFill>
                <a:latin typeface="Arial" panose="020B0604020202020204" pitchFamily="34" charset="0"/>
                <a:ea typeface="SimSun" panose="02010600030101010101" pitchFamily="2" charset="-122"/>
                <a:cs typeface="+mj-cs"/>
              </a:defRPr>
            </a:lvl1pPr>
            <a:lvl2pPr marL="457200" algn="ctr" rtl="0" eaLnBrk="0" fontAlgn="base" hangingPunct="0">
              <a:spcBef>
                <a:spcPct val="50000"/>
              </a:spcBef>
              <a:spcAft>
                <a:spcPct val="0"/>
              </a:spcAft>
              <a:defRPr sz="600" kern="1200">
                <a:solidFill>
                  <a:schemeClr val="tx1"/>
                </a:solidFill>
                <a:latin typeface="Arial" charset="0"/>
                <a:ea typeface="+mn-ea"/>
                <a:cs typeface="+mn-cs"/>
              </a:defRPr>
            </a:lvl2pPr>
            <a:lvl3pPr marL="914400" algn="ctr" rtl="0" eaLnBrk="0" fontAlgn="base" hangingPunct="0">
              <a:spcBef>
                <a:spcPct val="50000"/>
              </a:spcBef>
              <a:spcAft>
                <a:spcPct val="0"/>
              </a:spcAft>
              <a:defRPr sz="600" kern="1200">
                <a:solidFill>
                  <a:schemeClr val="tx1"/>
                </a:solidFill>
                <a:latin typeface="Arial" charset="0"/>
                <a:ea typeface="+mn-ea"/>
                <a:cs typeface="+mn-cs"/>
              </a:defRPr>
            </a:lvl3pPr>
            <a:lvl4pPr marL="1371600" algn="ctr" rtl="0" eaLnBrk="0" fontAlgn="base" hangingPunct="0">
              <a:spcBef>
                <a:spcPct val="50000"/>
              </a:spcBef>
              <a:spcAft>
                <a:spcPct val="0"/>
              </a:spcAft>
              <a:defRPr sz="600" kern="1200">
                <a:solidFill>
                  <a:schemeClr val="tx1"/>
                </a:solidFill>
                <a:latin typeface="Arial" charset="0"/>
                <a:ea typeface="+mn-ea"/>
                <a:cs typeface="+mn-cs"/>
              </a:defRPr>
            </a:lvl4pPr>
            <a:lvl5pPr marL="1828800" algn="ctr" rtl="0" eaLnBrk="0" fontAlgn="base" hangingPunct="0">
              <a:spcBef>
                <a:spcPct val="50000"/>
              </a:spcBef>
              <a:spcAft>
                <a:spcPct val="0"/>
              </a:spcAft>
              <a:defRPr sz="600" kern="1200">
                <a:solidFill>
                  <a:schemeClr val="tx1"/>
                </a:solidFill>
                <a:latin typeface="Arial" charset="0"/>
                <a:ea typeface="+mn-ea"/>
                <a:cs typeface="+mn-cs"/>
              </a:defRPr>
            </a:lvl5pPr>
            <a:lvl6pPr marL="2286000" algn="l" defTabSz="914400" rtl="0" eaLnBrk="1" latinLnBrk="0" hangingPunct="1">
              <a:defRPr sz="600" kern="1200">
                <a:solidFill>
                  <a:schemeClr val="tx1"/>
                </a:solidFill>
                <a:latin typeface="Arial" charset="0"/>
                <a:ea typeface="+mn-ea"/>
                <a:cs typeface="+mn-cs"/>
              </a:defRPr>
            </a:lvl6pPr>
            <a:lvl7pPr marL="2743200" algn="l" defTabSz="914400" rtl="0" eaLnBrk="1" latinLnBrk="0" hangingPunct="1">
              <a:defRPr sz="600" kern="1200">
                <a:solidFill>
                  <a:schemeClr val="tx1"/>
                </a:solidFill>
                <a:latin typeface="Arial" charset="0"/>
                <a:ea typeface="+mn-ea"/>
                <a:cs typeface="+mn-cs"/>
              </a:defRPr>
            </a:lvl7pPr>
            <a:lvl8pPr marL="3200400" algn="l" defTabSz="914400" rtl="0" eaLnBrk="1" latinLnBrk="0" hangingPunct="1">
              <a:defRPr sz="600" kern="1200">
                <a:solidFill>
                  <a:schemeClr val="tx1"/>
                </a:solidFill>
                <a:latin typeface="Arial" charset="0"/>
                <a:ea typeface="+mn-ea"/>
                <a:cs typeface="+mn-cs"/>
              </a:defRPr>
            </a:lvl8pPr>
            <a:lvl9pPr marL="3657600" algn="l" defTabSz="914400" rtl="0" eaLnBrk="1" latinLnBrk="0" hangingPunct="1">
              <a:defRPr sz="600" kern="1200">
                <a:solidFill>
                  <a:schemeClr val="tx1"/>
                </a:solidFill>
                <a:latin typeface="Arial" charset="0"/>
                <a:ea typeface="+mn-ea"/>
                <a:cs typeface="+mn-cs"/>
              </a:defRPr>
            </a:lvl9pPr>
          </a:lstStyle>
          <a:p>
            <a:pPr algn="l" defTabSz="804681" eaLnBrk="1" hangingPunct="1">
              <a:lnSpc>
                <a:spcPct val="98000"/>
              </a:lnSpc>
              <a:spcBef>
                <a:spcPct val="0"/>
              </a:spcBef>
            </a:pPr>
            <a:fld id="{F91878BB-00C6-4E99-B597-21365165AB98}" type="slidenum">
              <a:rPr lang="en-GB" sz="2400"/>
              <a:pPr algn="l" defTabSz="804681" eaLnBrk="1" hangingPunct="1">
                <a:lnSpc>
                  <a:spcPct val="98000"/>
                </a:lnSpc>
                <a:spcBef>
                  <a:spcPct val="0"/>
                </a:spcBef>
              </a:pPr>
              <a:t>17</a:t>
            </a:fld>
            <a:r>
              <a:rPr lang="en-GB" sz="2400" dirty="0"/>
              <a:t>.</a:t>
            </a:r>
          </a:p>
        </p:txBody>
      </p:sp>
      <p:sp>
        <p:nvSpPr>
          <p:cNvPr id="3" name="Footer Placeholder 2"/>
          <p:cNvSpPr>
            <a:spLocks noGrp="1"/>
          </p:cNvSpPr>
          <p:nvPr>
            <p:ph type="ftr" sz="quarter" idx="15"/>
          </p:nvPr>
        </p:nvSpPr>
        <p:spPr/>
        <p:txBody>
          <a:bodyPr/>
          <a:lstStyle/>
          <a:p>
            <a:endParaRPr lang="en-GB" dirty="0"/>
          </a:p>
        </p:txBody>
      </p:sp>
      <p:cxnSp>
        <p:nvCxnSpPr>
          <p:cNvPr id="7" name="Straight Arrow Connector 6"/>
          <p:cNvCxnSpPr/>
          <p:nvPr/>
        </p:nvCxnSpPr>
        <p:spPr bwMode="auto">
          <a:xfrm flipV="1">
            <a:off x="2601086" y="1881074"/>
            <a:ext cx="6743" cy="2826362"/>
          </a:xfrm>
          <a:prstGeom prst="straightConnector1">
            <a:avLst/>
          </a:prstGeom>
          <a:solidFill>
            <a:schemeClr val="accent1"/>
          </a:solidFill>
          <a:ln w="412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0"/>
          <p:cNvSpPr txBox="1"/>
          <p:nvPr/>
        </p:nvSpPr>
        <p:spPr>
          <a:xfrm>
            <a:off x="1994830" y="3094200"/>
            <a:ext cx="606256" cy="400110"/>
          </a:xfrm>
          <a:prstGeom prst="rect">
            <a:avLst/>
          </a:prstGeom>
          <a:noFill/>
        </p:spPr>
        <p:txBody>
          <a:bodyPr wrap="none" rtlCol="0">
            <a:spAutoFit/>
          </a:bodyPr>
          <a:lstStyle/>
          <a:p>
            <a:r>
              <a:rPr lang="en-GB" sz="2000" b="1" dirty="0" smtClean="0">
                <a:latin typeface="Arial Narrow" panose="020B0606020202030204" pitchFamily="34" charset="0"/>
              </a:rPr>
              <a:t>10%</a:t>
            </a:r>
            <a:endParaRPr lang="en-GB" sz="2000" b="1" dirty="0">
              <a:latin typeface="Arial Narrow" panose="020B0606020202030204" pitchFamily="34" charset="0"/>
            </a:endParaRPr>
          </a:p>
        </p:txBody>
      </p:sp>
      <p:sp>
        <p:nvSpPr>
          <p:cNvPr id="2" name="Rectangle 1"/>
          <p:cNvSpPr/>
          <p:nvPr/>
        </p:nvSpPr>
        <p:spPr bwMode="auto">
          <a:xfrm>
            <a:off x="6953693" y="1005116"/>
            <a:ext cx="2466753" cy="567352"/>
          </a:xfrm>
          <a:prstGeom prst="rect">
            <a:avLst/>
          </a:prstGeom>
          <a:solidFill>
            <a:schemeClr val="bg1"/>
          </a:solidFill>
          <a:ln w="127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6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79523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graphicEl>
                                              <a:chart seriesIdx="0" categoryIdx="-4" bldStep="series"/>
                                            </p:graphicEl>
                                          </p:spTgt>
                                        </p:tgtEl>
                                        <p:attrNameLst>
                                          <p:attrName>style.visibility</p:attrName>
                                        </p:attrNameLst>
                                      </p:cBhvr>
                                      <p:to>
                                        <p:strVal val="visible"/>
                                      </p:to>
                                    </p:set>
                                    <p:animEffect transition="in" filter="wipe(left)">
                                      <p:cBhvr>
                                        <p:cTn id="7" dur="500"/>
                                        <p:tgtEl>
                                          <p:spTgt spid="12">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par>
                                <p:cTn id="12" presetID="22" presetClass="entr" presetSubtype="4"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2">
                                            <p:graphicEl>
                                              <a:chart seriesIdx="1" categoryIdx="-4" bldStep="series"/>
                                            </p:graphicEl>
                                          </p:spTgt>
                                        </p:tgtEl>
                                        <p:attrNameLst>
                                          <p:attrName>style.visibility</p:attrName>
                                        </p:attrNameLst>
                                      </p:cBhvr>
                                      <p:to>
                                        <p:strVal val="visible"/>
                                      </p:to>
                                    </p:set>
                                    <p:animEffect transition="in" filter="wipe(left)">
                                      <p:cBhvr>
                                        <p:cTn id="19" dur="1000"/>
                                        <p:tgtEl>
                                          <p:spTgt spid="12">
                                            <p:graphicEl>
                                              <a:chart seriesIdx="1" categoryIdx="-4" bldStep="series"/>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2">
                                            <p:graphicEl>
                                              <a:chart seriesIdx="2" categoryIdx="-4" bldStep="series"/>
                                            </p:graphicEl>
                                          </p:spTgt>
                                        </p:tgtEl>
                                        <p:attrNameLst>
                                          <p:attrName>style.visibility</p:attrName>
                                        </p:attrNameLst>
                                      </p:cBhvr>
                                      <p:to>
                                        <p:strVal val="visible"/>
                                      </p:to>
                                    </p:set>
                                    <p:animEffect transition="in" filter="wipe(left)">
                                      <p:cBhvr>
                                        <p:cTn id="24" dur="1000"/>
                                        <p:tgtEl>
                                          <p:spTgt spid="12">
                                            <p:graphicEl>
                                              <a:chart seriesIdx="2" categoryIdx="-4" bldStep="series"/>
                                            </p:graphicEl>
                                          </p:spTgt>
                                        </p:tgtEl>
                                      </p:cBhvr>
                                    </p:animEffect>
                                  </p:childTnLst>
                                </p:cTn>
                              </p:par>
                              <p:par>
                                <p:cTn id="25" presetID="1" presetClass="exit" presetSubtype="0" fill="hold" nodeType="withEffect">
                                  <p:stCondLst>
                                    <p:cond delay="0"/>
                                  </p:stCondLst>
                                  <p:childTnLst>
                                    <p:set>
                                      <p:cBhvr>
                                        <p:cTn id="26" dur="1" fill="hold">
                                          <p:stCondLst>
                                            <p:cond delay="0"/>
                                          </p:stCondLst>
                                        </p:cTn>
                                        <p:tgtEl>
                                          <p:spTgt spid="7"/>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1"/>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2">
                                            <p:graphicEl>
                                              <a:chart seriesIdx="3" categoryIdx="-4" bldStep="series"/>
                                            </p:graphicEl>
                                          </p:spTgt>
                                        </p:tgtEl>
                                        <p:attrNameLst>
                                          <p:attrName>style.visibility</p:attrName>
                                        </p:attrNameLst>
                                      </p:cBhvr>
                                      <p:to>
                                        <p:strVal val="visible"/>
                                      </p:to>
                                    </p:set>
                                    <p:animEffect transition="in" filter="wipe(left)">
                                      <p:cBhvr>
                                        <p:cTn id="35" dur="500"/>
                                        <p:tgtEl>
                                          <p:spTgt spid="12">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uiExpand="1">
        <p:bldSub>
          <a:bldChart bld="series"/>
        </p:bldSub>
      </p:bldGraphic>
      <p:bldP spid="11" grpId="0"/>
      <p:bldP spid="11" grpId="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p:cNvGraphicFramePr>
          <p:nvPr>
            <p:extLst>
              <p:ext uri="{D42A27DB-BD31-4B8C-83A1-F6EECF244321}">
                <p14:modId xmlns:p14="http://schemas.microsoft.com/office/powerpoint/2010/main" val="199557410"/>
              </p:ext>
            </p:extLst>
          </p:nvPr>
        </p:nvGraphicFramePr>
        <p:xfrm>
          <a:off x="1005446" y="1130707"/>
          <a:ext cx="10181108" cy="459658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p:cNvSpPr>
            <a:spLocks noGrp="1"/>
          </p:cNvSpPr>
          <p:nvPr>
            <p:ph type="title"/>
          </p:nvPr>
        </p:nvSpPr>
        <p:spPr>
          <a:xfrm>
            <a:off x="1185494" y="580967"/>
            <a:ext cx="6278542" cy="406708"/>
          </a:xfrm>
        </p:spPr>
        <p:txBody>
          <a:bodyPr vert="horz" lIns="68580" tIns="34290" rIns="68580" bIns="34290" rtlCol="0" anchor="b" anchorCtr="0">
            <a:noAutofit/>
          </a:bodyPr>
          <a:lstStyle/>
          <a:p>
            <a:r>
              <a:rPr lang="en-US" sz="2400" dirty="0" smtClean="0"/>
              <a:t>USD-MXN</a:t>
            </a:r>
            <a:endParaRPr lang="en-US" sz="2400" dirty="0"/>
          </a:p>
        </p:txBody>
      </p:sp>
      <p:sp>
        <p:nvSpPr>
          <p:cNvPr id="6" name="Text Placeholder 7"/>
          <p:cNvSpPr>
            <a:spLocks noGrp="1"/>
          </p:cNvSpPr>
          <p:nvPr>
            <p:ph type="body" sz="quarter" idx="4294967295"/>
          </p:nvPr>
        </p:nvSpPr>
        <p:spPr>
          <a:xfrm>
            <a:off x="696000" y="5819425"/>
            <a:ext cx="4635490" cy="224535"/>
          </a:xfrm>
          <a:prstGeom prst="rect">
            <a:avLst/>
          </a:prstGeom>
        </p:spPr>
        <p:txBody>
          <a:bodyPr vert="horz" lIns="51435" tIns="25718" rIns="51435" bIns="25718" rtlCol="0">
            <a:noAutofit/>
          </a:bodyPr>
          <a:lstStyle/>
          <a:p>
            <a:pPr marL="0" indent="0">
              <a:buNone/>
            </a:pPr>
            <a:r>
              <a:rPr lang="en-US" sz="900" dirty="0"/>
              <a:t>Source: </a:t>
            </a:r>
            <a:r>
              <a:rPr lang="en-US" sz="900" dirty="0" smtClean="0"/>
              <a:t>Bloomberg, HSBC</a:t>
            </a:r>
            <a:endParaRPr lang="en-US" sz="900" dirty="0"/>
          </a:p>
        </p:txBody>
      </p:sp>
      <p:sp>
        <p:nvSpPr>
          <p:cNvPr id="24" name="Slide Number Placeholder 6"/>
          <p:cNvSpPr txBox="1">
            <a:spLocks/>
          </p:cNvSpPr>
          <p:nvPr/>
        </p:nvSpPr>
        <p:spPr>
          <a:xfrm>
            <a:off x="620628" y="549067"/>
            <a:ext cx="564866" cy="433867"/>
          </a:xfrm>
          <a:prstGeom prst="rect">
            <a:avLst/>
          </a:prstGeom>
        </p:spPr>
        <p:txBody>
          <a:bodyPr vert="horz" lIns="68580" tIns="34290" rIns="68580" bIns="34290" rtlCol="0" anchor="b" anchorCtr="0">
            <a:noAutofit/>
          </a:bodyPr>
          <a:lstStyle>
            <a:defPPr>
              <a:defRPr lang="en-US"/>
            </a:defPPr>
            <a:lvl1pPr algn="ctr" rtl="0" eaLnBrk="0" fontAlgn="base" hangingPunct="0">
              <a:spcBef>
                <a:spcPct val="50000"/>
              </a:spcBef>
              <a:spcAft>
                <a:spcPct val="0"/>
              </a:spcAft>
              <a:defRPr lang="en-GB" sz="2600" b="1" kern="1200" baseline="0" smtClean="0">
                <a:solidFill>
                  <a:srgbClr val="DB0011"/>
                </a:solidFill>
                <a:latin typeface="Arial" panose="020B0604020202020204" pitchFamily="34" charset="0"/>
                <a:ea typeface="SimSun" panose="02010600030101010101" pitchFamily="2" charset="-122"/>
                <a:cs typeface="+mj-cs"/>
              </a:defRPr>
            </a:lvl1pPr>
            <a:lvl2pPr marL="457200" algn="ctr" rtl="0" eaLnBrk="0" fontAlgn="base" hangingPunct="0">
              <a:spcBef>
                <a:spcPct val="50000"/>
              </a:spcBef>
              <a:spcAft>
                <a:spcPct val="0"/>
              </a:spcAft>
              <a:defRPr sz="600" kern="1200">
                <a:solidFill>
                  <a:schemeClr val="tx1"/>
                </a:solidFill>
                <a:latin typeface="Arial" charset="0"/>
                <a:ea typeface="+mn-ea"/>
                <a:cs typeface="+mn-cs"/>
              </a:defRPr>
            </a:lvl2pPr>
            <a:lvl3pPr marL="914400" algn="ctr" rtl="0" eaLnBrk="0" fontAlgn="base" hangingPunct="0">
              <a:spcBef>
                <a:spcPct val="50000"/>
              </a:spcBef>
              <a:spcAft>
                <a:spcPct val="0"/>
              </a:spcAft>
              <a:defRPr sz="600" kern="1200">
                <a:solidFill>
                  <a:schemeClr val="tx1"/>
                </a:solidFill>
                <a:latin typeface="Arial" charset="0"/>
                <a:ea typeface="+mn-ea"/>
                <a:cs typeface="+mn-cs"/>
              </a:defRPr>
            </a:lvl3pPr>
            <a:lvl4pPr marL="1371600" algn="ctr" rtl="0" eaLnBrk="0" fontAlgn="base" hangingPunct="0">
              <a:spcBef>
                <a:spcPct val="50000"/>
              </a:spcBef>
              <a:spcAft>
                <a:spcPct val="0"/>
              </a:spcAft>
              <a:defRPr sz="600" kern="1200">
                <a:solidFill>
                  <a:schemeClr val="tx1"/>
                </a:solidFill>
                <a:latin typeface="Arial" charset="0"/>
                <a:ea typeface="+mn-ea"/>
                <a:cs typeface="+mn-cs"/>
              </a:defRPr>
            </a:lvl4pPr>
            <a:lvl5pPr marL="1828800" algn="ctr" rtl="0" eaLnBrk="0" fontAlgn="base" hangingPunct="0">
              <a:spcBef>
                <a:spcPct val="50000"/>
              </a:spcBef>
              <a:spcAft>
                <a:spcPct val="0"/>
              </a:spcAft>
              <a:defRPr sz="600" kern="1200">
                <a:solidFill>
                  <a:schemeClr val="tx1"/>
                </a:solidFill>
                <a:latin typeface="Arial" charset="0"/>
                <a:ea typeface="+mn-ea"/>
                <a:cs typeface="+mn-cs"/>
              </a:defRPr>
            </a:lvl5pPr>
            <a:lvl6pPr marL="2286000" algn="l" defTabSz="914400" rtl="0" eaLnBrk="1" latinLnBrk="0" hangingPunct="1">
              <a:defRPr sz="600" kern="1200">
                <a:solidFill>
                  <a:schemeClr val="tx1"/>
                </a:solidFill>
                <a:latin typeface="Arial" charset="0"/>
                <a:ea typeface="+mn-ea"/>
                <a:cs typeface="+mn-cs"/>
              </a:defRPr>
            </a:lvl6pPr>
            <a:lvl7pPr marL="2743200" algn="l" defTabSz="914400" rtl="0" eaLnBrk="1" latinLnBrk="0" hangingPunct="1">
              <a:defRPr sz="600" kern="1200">
                <a:solidFill>
                  <a:schemeClr val="tx1"/>
                </a:solidFill>
                <a:latin typeface="Arial" charset="0"/>
                <a:ea typeface="+mn-ea"/>
                <a:cs typeface="+mn-cs"/>
              </a:defRPr>
            </a:lvl7pPr>
            <a:lvl8pPr marL="3200400" algn="l" defTabSz="914400" rtl="0" eaLnBrk="1" latinLnBrk="0" hangingPunct="1">
              <a:defRPr sz="600" kern="1200">
                <a:solidFill>
                  <a:schemeClr val="tx1"/>
                </a:solidFill>
                <a:latin typeface="Arial" charset="0"/>
                <a:ea typeface="+mn-ea"/>
                <a:cs typeface="+mn-cs"/>
              </a:defRPr>
            </a:lvl8pPr>
            <a:lvl9pPr marL="3657600" algn="l" defTabSz="914400" rtl="0" eaLnBrk="1" latinLnBrk="0" hangingPunct="1">
              <a:defRPr sz="600" kern="1200">
                <a:solidFill>
                  <a:schemeClr val="tx1"/>
                </a:solidFill>
                <a:latin typeface="Arial" charset="0"/>
                <a:ea typeface="+mn-ea"/>
                <a:cs typeface="+mn-cs"/>
              </a:defRPr>
            </a:lvl9pPr>
          </a:lstStyle>
          <a:p>
            <a:pPr algn="l" defTabSz="804681" eaLnBrk="1" hangingPunct="1">
              <a:lnSpc>
                <a:spcPct val="98000"/>
              </a:lnSpc>
              <a:spcBef>
                <a:spcPct val="0"/>
              </a:spcBef>
            </a:pPr>
            <a:fld id="{F91878BB-00C6-4E99-B597-21365165AB98}" type="slidenum">
              <a:rPr lang="en-GB" sz="2400"/>
              <a:pPr algn="l" defTabSz="804681" eaLnBrk="1" hangingPunct="1">
                <a:lnSpc>
                  <a:spcPct val="98000"/>
                </a:lnSpc>
                <a:spcBef>
                  <a:spcPct val="0"/>
                </a:spcBef>
              </a:pPr>
              <a:t>18</a:t>
            </a:fld>
            <a:r>
              <a:rPr lang="en-GB" sz="2400" dirty="0"/>
              <a:t>.</a:t>
            </a:r>
          </a:p>
        </p:txBody>
      </p:sp>
      <p:sp>
        <p:nvSpPr>
          <p:cNvPr id="3" name="Footer Placeholder 2"/>
          <p:cNvSpPr>
            <a:spLocks noGrp="1"/>
          </p:cNvSpPr>
          <p:nvPr>
            <p:ph type="ftr" sz="quarter" idx="15"/>
          </p:nvPr>
        </p:nvSpPr>
        <p:spPr/>
        <p:txBody>
          <a:bodyPr/>
          <a:lstStyle/>
          <a:p>
            <a:endParaRPr lang="en-GB" dirty="0"/>
          </a:p>
        </p:txBody>
      </p:sp>
      <p:sp>
        <p:nvSpPr>
          <p:cNvPr id="47" name="TextBox 1"/>
          <p:cNvSpPr txBox="1"/>
          <p:nvPr/>
        </p:nvSpPr>
        <p:spPr>
          <a:xfrm>
            <a:off x="7741228" y="4117770"/>
            <a:ext cx="2578716" cy="46552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800" b="1" dirty="0">
                <a:solidFill>
                  <a:sysClr val="windowText" lastClr="000000"/>
                </a:solidFill>
                <a:latin typeface="Arial Narrow" panose="020B0606020202030204" pitchFamily="34" charset="0"/>
              </a:rPr>
              <a:t>Trump threatens 5% tariffs</a:t>
            </a:r>
          </a:p>
        </p:txBody>
      </p:sp>
      <p:cxnSp>
        <p:nvCxnSpPr>
          <p:cNvPr id="53" name="Straight Arrow Connector 52"/>
          <p:cNvCxnSpPr/>
          <p:nvPr/>
        </p:nvCxnSpPr>
        <p:spPr>
          <a:xfrm flipV="1">
            <a:off x="8892041" y="1592918"/>
            <a:ext cx="0" cy="2260675"/>
          </a:xfrm>
          <a:prstGeom prst="straightConnector1">
            <a:avLst/>
          </a:prstGeom>
          <a:ln w="38100">
            <a:solidFill>
              <a:schemeClr val="tx1"/>
            </a:solidFill>
            <a:headEnd type="none" w="sm" len="sm"/>
            <a:tailEnd type="triangle"/>
          </a:ln>
        </p:spPr>
        <p:style>
          <a:lnRef idx="1">
            <a:schemeClr val="accent1"/>
          </a:lnRef>
          <a:fillRef idx="0">
            <a:schemeClr val="accent1"/>
          </a:fillRef>
          <a:effectRef idx="0">
            <a:schemeClr val="accent1"/>
          </a:effectRef>
          <a:fontRef idx="minor">
            <a:schemeClr val="tx1"/>
          </a:fontRef>
        </p:style>
      </p:cxnSp>
      <p:sp>
        <p:nvSpPr>
          <p:cNvPr id="54" name="TextBox 2"/>
          <p:cNvSpPr txBox="1"/>
          <p:nvPr/>
        </p:nvSpPr>
        <p:spPr>
          <a:xfrm>
            <a:off x="8365554" y="2404386"/>
            <a:ext cx="678165" cy="46552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600" b="1" dirty="0">
                <a:solidFill>
                  <a:sysClr val="windowText" lastClr="000000"/>
                </a:solidFill>
                <a:latin typeface="Arial Narrow" panose="020B0606020202030204" pitchFamily="34" charset="0"/>
              </a:rPr>
              <a:t>5%</a:t>
            </a:r>
          </a:p>
        </p:txBody>
      </p:sp>
    </p:spTree>
    <p:extLst>
      <p:ext uri="{BB962C8B-B14F-4D97-AF65-F5344CB8AC3E}">
        <p14:creationId xmlns:p14="http://schemas.microsoft.com/office/powerpoint/2010/main" val="4084704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down)">
                                      <p:cBhvr>
                                        <p:cTn id="11" dur="500"/>
                                        <p:tgtEl>
                                          <p:spTgt spid="53"/>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4">
                                            <p:graphicEl>
                                              <a:chart seriesIdx="1" categoryIdx="-4" bldStep="series"/>
                                            </p:graphicEl>
                                          </p:spTgt>
                                        </p:tgtEl>
                                        <p:attrNameLst>
                                          <p:attrName>style.visibility</p:attrName>
                                        </p:attrNameLst>
                                      </p:cBhvr>
                                      <p:to>
                                        <p:strVal val="visible"/>
                                      </p:to>
                                    </p:set>
                                    <p:animEffect transition="in" filter="wipe(left)">
                                      <p:cBhvr>
                                        <p:cTn id="18" dur="500"/>
                                        <p:tgtEl>
                                          <p:spTgt spid="14">
                                            <p:graphicEl>
                                              <a:chart seriesIdx="1" categoryIdx="-4" bldStep="series"/>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4">
                                            <p:graphicEl>
                                              <a:chart seriesIdx="2" categoryIdx="-4" bldStep="series"/>
                                            </p:graphicEl>
                                          </p:spTgt>
                                        </p:tgtEl>
                                        <p:attrNameLst>
                                          <p:attrName>style.visibility</p:attrName>
                                        </p:attrNameLst>
                                      </p:cBhvr>
                                      <p:to>
                                        <p:strVal val="visible"/>
                                      </p:to>
                                    </p:set>
                                    <p:animEffect transition="in" filter="wipe(left)">
                                      <p:cBhvr>
                                        <p:cTn id="23" dur="500"/>
                                        <p:tgtEl>
                                          <p:spTgt spid="14">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uiExpand="1">
        <p:bldSub>
          <a:bldChart bld="series"/>
        </p:bldSub>
      </p:bldGraphic>
      <p:bldP spid="47" grpId="0"/>
      <p:bldP spid="5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1185493" y="580967"/>
            <a:ext cx="9353197" cy="401967"/>
          </a:xfrm>
          <a:prstGeom prst="rect">
            <a:avLst/>
          </a:prstGeom>
        </p:spPr>
        <p:txBody>
          <a:bodyPr vert="horz" lIns="68580" tIns="34290" rIns="68580" bIns="34290" rtlCol="0" anchor="b" anchorCtr="0">
            <a:noAutofit/>
          </a:bodyPr>
          <a:lstStyle>
            <a:lvl1pPr algn="l" defTabSz="804701" rtl="0" eaLnBrk="1" fontAlgn="base" hangingPunct="1">
              <a:lnSpc>
                <a:spcPct val="98000"/>
              </a:lnSpc>
              <a:spcBef>
                <a:spcPct val="0"/>
              </a:spcBef>
              <a:spcAft>
                <a:spcPct val="0"/>
              </a:spcAft>
              <a:defRPr sz="1638" b="1" baseline="0">
                <a:solidFill>
                  <a:srgbClr val="DB0011"/>
                </a:solidFill>
                <a:latin typeface="Arial" panose="020B0604020202020204" pitchFamily="34" charset="0"/>
                <a:ea typeface="SimSun" panose="02010600030101010101" pitchFamily="2" charset="-122"/>
                <a:cs typeface="+mj-cs"/>
              </a:defRPr>
            </a:lvl1pPr>
            <a:lvl2pPr algn="l" defTabSz="804701" rtl="0" eaLnBrk="1" fontAlgn="base" hangingPunct="1">
              <a:lnSpc>
                <a:spcPct val="98000"/>
              </a:lnSpc>
              <a:spcBef>
                <a:spcPct val="0"/>
              </a:spcBef>
              <a:spcAft>
                <a:spcPct val="0"/>
              </a:spcAft>
              <a:defRPr sz="1650">
                <a:solidFill>
                  <a:schemeClr val="accent1"/>
                </a:solidFill>
                <a:latin typeface="Arial" charset="0"/>
              </a:defRPr>
            </a:lvl2pPr>
            <a:lvl3pPr algn="l" defTabSz="804701" rtl="0" eaLnBrk="1" fontAlgn="base" hangingPunct="1">
              <a:lnSpc>
                <a:spcPct val="98000"/>
              </a:lnSpc>
              <a:spcBef>
                <a:spcPct val="0"/>
              </a:spcBef>
              <a:spcAft>
                <a:spcPct val="0"/>
              </a:spcAft>
              <a:defRPr sz="1650">
                <a:solidFill>
                  <a:schemeClr val="accent1"/>
                </a:solidFill>
                <a:latin typeface="Arial" charset="0"/>
              </a:defRPr>
            </a:lvl3pPr>
            <a:lvl4pPr algn="l" defTabSz="804701" rtl="0" eaLnBrk="1" fontAlgn="base" hangingPunct="1">
              <a:lnSpc>
                <a:spcPct val="98000"/>
              </a:lnSpc>
              <a:spcBef>
                <a:spcPct val="0"/>
              </a:spcBef>
              <a:spcAft>
                <a:spcPct val="0"/>
              </a:spcAft>
              <a:defRPr sz="1650">
                <a:solidFill>
                  <a:schemeClr val="accent1"/>
                </a:solidFill>
                <a:latin typeface="Arial" charset="0"/>
              </a:defRPr>
            </a:lvl4pPr>
            <a:lvl5pPr algn="l" defTabSz="804701" rtl="0" eaLnBrk="1" fontAlgn="base" hangingPunct="1">
              <a:lnSpc>
                <a:spcPct val="98000"/>
              </a:lnSpc>
              <a:spcBef>
                <a:spcPct val="0"/>
              </a:spcBef>
              <a:spcAft>
                <a:spcPct val="0"/>
              </a:spcAft>
              <a:defRPr sz="1650">
                <a:solidFill>
                  <a:schemeClr val="accent1"/>
                </a:solidFill>
                <a:latin typeface="Arial" charset="0"/>
              </a:defRPr>
            </a:lvl5pPr>
            <a:lvl6pPr marL="342832" algn="l" defTabSz="804701" rtl="0" eaLnBrk="1" fontAlgn="base" hangingPunct="1">
              <a:lnSpc>
                <a:spcPct val="98000"/>
              </a:lnSpc>
              <a:spcBef>
                <a:spcPct val="0"/>
              </a:spcBef>
              <a:spcAft>
                <a:spcPct val="0"/>
              </a:spcAft>
              <a:defRPr sz="1650">
                <a:solidFill>
                  <a:schemeClr val="accent1"/>
                </a:solidFill>
                <a:latin typeface="Arial" charset="0"/>
              </a:defRPr>
            </a:lvl6pPr>
            <a:lvl7pPr marL="685663" algn="l" defTabSz="804701" rtl="0" eaLnBrk="1" fontAlgn="base" hangingPunct="1">
              <a:lnSpc>
                <a:spcPct val="98000"/>
              </a:lnSpc>
              <a:spcBef>
                <a:spcPct val="0"/>
              </a:spcBef>
              <a:spcAft>
                <a:spcPct val="0"/>
              </a:spcAft>
              <a:defRPr sz="1650">
                <a:solidFill>
                  <a:schemeClr val="accent1"/>
                </a:solidFill>
                <a:latin typeface="Arial" charset="0"/>
              </a:defRPr>
            </a:lvl7pPr>
            <a:lvl8pPr marL="1028495" algn="l" defTabSz="804701" rtl="0" eaLnBrk="1" fontAlgn="base" hangingPunct="1">
              <a:lnSpc>
                <a:spcPct val="98000"/>
              </a:lnSpc>
              <a:spcBef>
                <a:spcPct val="0"/>
              </a:spcBef>
              <a:spcAft>
                <a:spcPct val="0"/>
              </a:spcAft>
              <a:defRPr sz="1650">
                <a:solidFill>
                  <a:schemeClr val="accent1"/>
                </a:solidFill>
                <a:latin typeface="Arial" charset="0"/>
              </a:defRPr>
            </a:lvl8pPr>
            <a:lvl9pPr marL="1371326" algn="l" defTabSz="804701" rtl="0" eaLnBrk="1" fontAlgn="base" hangingPunct="1">
              <a:lnSpc>
                <a:spcPct val="98000"/>
              </a:lnSpc>
              <a:spcBef>
                <a:spcPct val="0"/>
              </a:spcBef>
              <a:spcAft>
                <a:spcPct val="0"/>
              </a:spcAft>
              <a:defRPr sz="1650">
                <a:solidFill>
                  <a:schemeClr val="accent1"/>
                </a:solidFill>
                <a:latin typeface="Arial" charset="0"/>
              </a:defRPr>
            </a:lvl9pPr>
          </a:lstStyle>
          <a:p>
            <a:r>
              <a:rPr lang="en-US" sz="2400" kern="0" dirty="0" smtClean="0"/>
              <a:t>The large US trade deficit is not a new problem </a:t>
            </a:r>
            <a:endParaRPr lang="en-US" sz="2400" kern="0" dirty="0"/>
          </a:p>
        </p:txBody>
      </p:sp>
      <p:sp>
        <p:nvSpPr>
          <p:cNvPr id="4" name="Text Placeholder 7"/>
          <p:cNvSpPr txBox="1">
            <a:spLocks/>
          </p:cNvSpPr>
          <p:nvPr/>
        </p:nvSpPr>
        <p:spPr>
          <a:xfrm>
            <a:off x="696000" y="5819425"/>
            <a:ext cx="4635490" cy="224535"/>
          </a:xfrm>
          <a:prstGeom prst="rect">
            <a:avLst/>
          </a:prstGeom>
        </p:spPr>
        <p:txBody>
          <a:bodyPr vert="horz" lIns="51435" tIns="25718" rIns="51435" bIns="25718" rtlCol="0">
            <a:noAutofit/>
          </a:bodyPr>
          <a:lstStyle>
            <a:lvl1pPr marL="171416" indent="-171416" algn="l" defTabSz="804701" rtl="0" eaLnBrk="1" fontAlgn="base" hangingPunct="1">
              <a:lnSpc>
                <a:spcPct val="105000"/>
              </a:lnSpc>
              <a:spcBef>
                <a:spcPct val="52000"/>
              </a:spcBef>
              <a:spcAft>
                <a:spcPct val="0"/>
              </a:spcAft>
              <a:buClr>
                <a:srgbClr val="DB1100"/>
              </a:buClr>
              <a:buFont typeface="Symbol" pitchFamily="18" charset="2"/>
              <a:buChar char="·"/>
              <a:defRPr sz="1200" baseline="0">
                <a:solidFill>
                  <a:schemeClr val="tx1"/>
                </a:solidFill>
                <a:latin typeface="Arial" panose="020B0604020202020204" pitchFamily="34" charset="0"/>
                <a:ea typeface="SimSun" panose="02010600030101010101" pitchFamily="2" charset="-122"/>
                <a:cs typeface="+mn-cs"/>
              </a:defRPr>
            </a:lvl1pPr>
            <a:lvl2pPr marL="342832" indent="-170226" algn="l" defTabSz="804701" rtl="0" eaLnBrk="1" fontAlgn="base" hangingPunct="1">
              <a:spcBef>
                <a:spcPct val="30000"/>
              </a:spcBef>
              <a:spcAft>
                <a:spcPct val="0"/>
              </a:spcAft>
              <a:buClr>
                <a:srgbClr val="DB1100"/>
              </a:buClr>
              <a:buChar char="–"/>
              <a:defRPr sz="1050" baseline="0">
                <a:solidFill>
                  <a:schemeClr val="tx1"/>
                </a:solidFill>
                <a:latin typeface="Arial" panose="020B0604020202020204" pitchFamily="34" charset="0"/>
                <a:ea typeface="SimSun" panose="02010600030101010101" pitchFamily="2" charset="-122"/>
              </a:defRPr>
            </a:lvl2pPr>
            <a:lvl3pPr marL="514247" indent="-173797" algn="l" defTabSz="804701" rtl="0" eaLnBrk="1" fontAlgn="base" hangingPunct="1">
              <a:spcBef>
                <a:spcPct val="21000"/>
              </a:spcBef>
              <a:spcAft>
                <a:spcPct val="0"/>
              </a:spcAft>
              <a:buClr>
                <a:srgbClr val="DB1100"/>
              </a:buClr>
              <a:buChar char="–"/>
              <a:defRPr sz="900" baseline="0">
                <a:solidFill>
                  <a:schemeClr val="tx1"/>
                </a:solidFill>
                <a:latin typeface="Arial" panose="020B0604020202020204" pitchFamily="34" charset="0"/>
                <a:ea typeface="SimSun" panose="02010600030101010101" pitchFamily="2" charset="-122"/>
              </a:defRPr>
            </a:lvl3pPr>
            <a:lvl4pPr marL="685663" indent="-171416" algn="l" defTabSz="804701" rtl="0" eaLnBrk="1" fontAlgn="base" hangingPunct="1">
              <a:lnSpc>
                <a:spcPts val="1200"/>
              </a:lnSpc>
              <a:spcBef>
                <a:spcPct val="20000"/>
              </a:spcBef>
              <a:spcAft>
                <a:spcPct val="0"/>
              </a:spcAft>
              <a:buClr>
                <a:srgbClr val="DB1100"/>
              </a:buClr>
              <a:buChar char="–"/>
              <a:defRPr sz="900" baseline="0">
                <a:solidFill>
                  <a:schemeClr val="tx1"/>
                </a:solidFill>
                <a:latin typeface="Arial" panose="020B0604020202020204" pitchFamily="34" charset="0"/>
                <a:ea typeface="SimSun" panose="02010600030101010101" pitchFamily="2" charset="-122"/>
              </a:defRPr>
            </a:lvl4pPr>
            <a:lvl5pPr marL="857078" indent="-171416" algn="l" defTabSz="804701" rtl="0" eaLnBrk="1" fontAlgn="base" hangingPunct="1">
              <a:lnSpc>
                <a:spcPts val="1200"/>
              </a:lnSpc>
              <a:spcBef>
                <a:spcPct val="20000"/>
              </a:spcBef>
              <a:spcAft>
                <a:spcPct val="0"/>
              </a:spcAft>
              <a:buClr>
                <a:srgbClr val="DB1100"/>
              </a:buClr>
              <a:buChar char="•"/>
              <a:defRPr sz="900" baseline="0">
                <a:solidFill>
                  <a:schemeClr val="tx1"/>
                </a:solidFill>
                <a:latin typeface="Arial" panose="020B0604020202020204" pitchFamily="34" charset="0"/>
                <a:ea typeface="SimSun" panose="02010600030101010101" pitchFamily="2" charset="-122"/>
              </a:defRPr>
            </a:lvl5pPr>
            <a:lvl6pPr marL="2421247" indent="-178558" algn="l" defTabSz="804701" rtl="0" eaLnBrk="1" fontAlgn="base" hangingPunct="1">
              <a:lnSpc>
                <a:spcPts val="1200"/>
              </a:lnSpc>
              <a:spcBef>
                <a:spcPct val="20000"/>
              </a:spcBef>
              <a:spcAft>
                <a:spcPct val="0"/>
              </a:spcAft>
              <a:buChar char="•"/>
              <a:defRPr sz="900">
                <a:solidFill>
                  <a:schemeClr val="tx1"/>
                </a:solidFill>
                <a:latin typeface="+mn-lt"/>
              </a:defRPr>
            </a:lvl6pPr>
            <a:lvl7pPr marL="2764079" indent="-178558" algn="l" defTabSz="804701" rtl="0" eaLnBrk="1" fontAlgn="base" hangingPunct="1">
              <a:lnSpc>
                <a:spcPts val="1200"/>
              </a:lnSpc>
              <a:spcBef>
                <a:spcPct val="20000"/>
              </a:spcBef>
              <a:spcAft>
                <a:spcPct val="0"/>
              </a:spcAft>
              <a:buChar char="•"/>
              <a:defRPr sz="900">
                <a:solidFill>
                  <a:schemeClr val="tx1"/>
                </a:solidFill>
                <a:latin typeface="+mn-lt"/>
              </a:defRPr>
            </a:lvl7pPr>
            <a:lvl8pPr marL="3106910" indent="-178558" algn="l" defTabSz="804701" rtl="0" eaLnBrk="1" fontAlgn="base" hangingPunct="1">
              <a:lnSpc>
                <a:spcPts val="1200"/>
              </a:lnSpc>
              <a:spcBef>
                <a:spcPct val="20000"/>
              </a:spcBef>
              <a:spcAft>
                <a:spcPct val="0"/>
              </a:spcAft>
              <a:buChar char="•"/>
              <a:defRPr sz="900">
                <a:solidFill>
                  <a:schemeClr val="tx1"/>
                </a:solidFill>
                <a:latin typeface="+mn-lt"/>
              </a:defRPr>
            </a:lvl8pPr>
            <a:lvl9pPr marL="3449741" indent="-178558" algn="l" defTabSz="804701" rtl="0" eaLnBrk="1" fontAlgn="base" hangingPunct="1">
              <a:lnSpc>
                <a:spcPts val="1200"/>
              </a:lnSpc>
              <a:spcBef>
                <a:spcPct val="20000"/>
              </a:spcBef>
              <a:spcAft>
                <a:spcPct val="0"/>
              </a:spcAft>
              <a:buChar char="•"/>
              <a:defRPr sz="900">
                <a:solidFill>
                  <a:schemeClr val="tx1"/>
                </a:solidFill>
                <a:latin typeface="+mn-lt"/>
              </a:defRPr>
            </a:lvl9pPr>
          </a:lstStyle>
          <a:p>
            <a:pPr marL="0" indent="0">
              <a:buFont typeface="Symbol" pitchFamily="18" charset="2"/>
              <a:buNone/>
            </a:pPr>
            <a:r>
              <a:rPr lang="en-US" sz="900" kern="0" dirty="0" smtClean="0"/>
              <a:t>Source: HSBC</a:t>
            </a:r>
            <a:endParaRPr lang="en-US" sz="900" kern="0" dirty="0"/>
          </a:p>
        </p:txBody>
      </p:sp>
      <p:sp>
        <p:nvSpPr>
          <p:cNvPr id="6" name="Slide Number Placeholder 6"/>
          <p:cNvSpPr txBox="1">
            <a:spLocks/>
          </p:cNvSpPr>
          <p:nvPr/>
        </p:nvSpPr>
        <p:spPr>
          <a:xfrm>
            <a:off x="620628" y="549067"/>
            <a:ext cx="564866" cy="433867"/>
          </a:xfrm>
          <a:prstGeom prst="rect">
            <a:avLst/>
          </a:prstGeom>
        </p:spPr>
        <p:txBody>
          <a:bodyPr vert="horz" lIns="68580" tIns="34290" rIns="68580" bIns="34290" rtlCol="0" anchor="b" anchorCtr="0">
            <a:noAutofit/>
          </a:bodyPr>
          <a:lstStyle>
            <a:defPPr>
              <a:defRPr lang="en-US"/>
            </a:defPPr>
            <a:lvl1pPr algn="ctr" rtl="0" eaLnBrk="0" fontAlgn="base" hangingPunct="0">
              <a:spcBef>
                <a:spcPct val="50000"/>
              </a:spcBef>
              <a:spcAft>
                <a:spcPct val="0"/>
              </a:spcAft>
              <a:defRPr lang="en-GB" sz="2600" b="1" kern="1200" baseline="0" smtClean="0">
                <a:solidFill>
                  <a:srgbClr val="DB0011"/>
                </a:solidFill>
                <a:latin typeface="Arial" panose="020B0604020202020204" pitchFamily="34" charset="0"/>
                <a:ea typeface="SimSun" panose="02010600030101010101" pitchFamily="2" charset="-122"/>
                <a:cs typeface="+mj-cs"/>
              </a:defRPr>
            </a:lvl1pPr>
            <a:lvl2pPr marL="457200" algn="ctr" rtl="0" eaLnBrk="0" fontAlgn="base" hangingPunct="0">
              <a:spcBef>
                <a:spcPct val="50000"/>
              </a:spcBef>
              <a:spcAft>
                <a:spcPct val="0"/>
              </a:spcAft>
              <a:defRPr sz="600" kern="1200">
                <a:solidFill>
                  <a:schemeClr val="tx1"/>
                </a:solidFill>
                <a:latin typeface="Arial" charset="0"/>
                <a:ea typeface="+mn-ea"/>
                <a:cs typeface="+mn-cs"/>
              </a:defRPr>
            </a:lvl2pPr>
            <a:lvl3pPr marL="914400" algn="ctr" rtl="0" eaLnBrk="0" fontAlgn="base" hangingPunct="0">
              <a:spcBef>
                <a:spcPct val="50000"/>
              </a:spcBef>
              <a:spcAft>
                <a:spcPct val="0"/>
              </a:spcAft>
              <a:defRPr sz="600" kern="1200">
                <a:solidFill>
                  <a:schemeClr val="tx1"/>
                </a:solidFill>
                <a:latin typeface="Arial" charset="0"/>
                <a:ea typeface="+mn-ea"/>
                <a:cs typeface="+mn-cs"/>
              </a:defRPr>
            </a:lvl3pPr>
            <a:lvl4pPr marL="1371600" algn="ctr" rtl="0" eaLnBrk="0" fontAlgn="base" hangingPunct="0">
              <a:spcBef>
                <a:spcPct val="50000"/>
              </a:spcBef>
              <a:spcAft>
                <a:spcPct val="0"/>
              </a:spcAft>
              <a:defRPr sz="600" kern="1200">
                <a:solidFill>
                  <a:schemeClr val="tx1"/>
                </a:solidFill>
                <a:latin typeface="Arial" charset="0"/>
                <a:ea typeface="+mn-ea"/>
                <a:cs typeface="+mn-cs"/>
              </a:defRPr>
            </a:lvl4pPr>
            <a:lvl5pPr marL="1828800" algn="ctr" rtl="0" eaLnBrk="0" fontAlgn="base" hangingPunct="0">
              <a:spcBef>
                <a:spcPct val="50000"/>
              </a:spcBef>
              <a:spcAft>
                <a:spcPct val="0"/>
              </a:spcAft>
              <a:defRPr sz="600" kern="1200">
                <a:solidFill>
                  <a:schemeClr val="tx1"/>
                </a:solidFill>
                <a:latin typeface="Arial" charset="0"/>
                <a:ea typeface="+mn-ea"/>
                <a:cs typeface="+mn-cs"/>
              </a:defRPr>
            </a:lvl5pPr>
            <a:lvl6pPr marL="2286000" algn="l" defTabSz="914400" rtl="0" eaLnBrk="1" latinLnBrk="0" hangingPunct="1">
              <a:defRPr sz="600" kern="1200">
                <a:solidFill>
                  <a:schemeClr val="tx1"/>
                </a:solidFill>
                <a:latin typeface="Arial" charset="0"/>
                <a:ea typeface="+mn-ea"/>
                <a:cs typeface="+mn-cs"/>
              </a:defRPr>
            </a:lvl6pPr>
            <a:lvl7pPr marL="2743200" algn="l" defTabSz="914400" rtl="0" eaLnBrk="1" latinLnBrk="0" hangingPunct="1">
              <a:defRPr sz="600" kern="1200">
                <a:solidFill>
                  <a:schemeClr val="tx1"/>
                </a:solidFill>
                <a:latin typeface="Arial" charset="0"/>
                <a:ea typeface="+mn-ea"/>
                <a:cs typeface="+mn-cs"/>
              </a:defRPr>
            </a:lvl7pPr>
            <a:lvl8pPr marL="3200400" algn="l" defTabSz="914400" rtl="0" eaLnBrk="1" latinLnBrk="0" hangingPunct="1">
              <a:defRPr sz="600" kern="1200">
                <a:solidFill>
                  <a:schemeClr val="tx1"/>
                </a:solidFill>
                <a:latin typeface="Arial" charset="0"/>
                <a:ea typeface="+mn-ea"/>
                <a:cs typeface="+mn-cs"/>
              </a:defRPr>
            </a:lvl8pPr>
            <a:lvl9pPr marL="3657600" algn="l" defTabSz="914400" rtl="0" eaLnBrk="1" latinLnBrk="0" hangingPunct="1">
              <a:defRPr sz="600" kern="1200">
                <a:solidFill>
                  <a:schemeClr val="tx1"/>
                </a:solidFill>
                <a:latin typeface="Arial" charset="0"/>
                <a:ea typeface="+mn-ea"/>
                <a:cs typeface="+mn-cs"/>
              </a:defRPr>
            </a:lvl9pPr>
          </a:lstStyle>
          <a:p>
            <a:pPr algn="l" defTabSz="804681" eaLnBrk="1" hangingPunct="1">
              <a:lnSpc>
                <a:spcPct val="98000"/>
              </a:lnSpc>
              <a:spcBef>
                <a:spcPct val="0"/>
              </a:spcBef>
            </a:pPr>
            <a:fld id="{F91878BB-00C6-4E99-B597-21365165AB98}" type="slidenum">
              <a:rPr lang="en-GB" sz="2400"/>
              <a:pPr algn="l" defTabSz="804681" eaLnBrk="1" hangingPunct="1">
                <a:lnSpc>
                  <a:spcPct val="98000"/>
                </a:lnSpc>
                <a:spcBef>
                  <a:spcPct val="0"/>
                </a:spcBef>
              </a:pPr>
              <a:t>19</a:t>
            </a:fld>
            <a:r>
              <a:rPr lang="en-GB" sz="2400" dirty="0"/>
              <a:t>.</a:t>
            </a:r>
          </a:p>
        </p:txBody>
      </p:sp>
      <p:grpSp>
        <p:nvGrpSpPr>
          <p:cNvPr id="7" name="Group 6"/>
          <p:cNvGrpSpPr/>
          <p:nvPr/>
        </p:nvGrpSpPr>
        <p:grpSpPr>
          <a:xfrm>
            <a:off x="1707953" y="2350217"/>
            <a:ext cx="2476478" cy="2646656"/>
            <a:chOff x="2028825" y="3895725"/>
            <a:chExt cx="1616408" cy="1600200"/>
          </a:xfrm>
        </p:grpSpPr>
        <p:sp>
          <p:nvSpPr>
            <p:cNvPr id="8" name="Oval 7"/>
            <p:cNvSpPr/>
            <p:nvPr/>
          </p:nvSpPr>
          <p:spPr>
            <a:xfrm>
              <a:off x="2028825" y="3895725"/>
              <a:ext cx="1600200" cy="1600200"/>
            </a:xfrm>
            <a:prstGeom prst="ellipse">
              <a:avLst/>
            </a:prstGeom>
            <a:solidFill>
              <a:srgbClr val="DB00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2045033" y="4542108"/>
              <a:ext cx="1600200" cy="427996"/>
            </a:xfrm>
            <a:prstGeom prst="rect">
              <a:avLst/>
            </a:prstGeom>
            <a:noFill/>
          </p:spPr>
          <p:txBody>
            <a:bodyPr wrap="square" rtlCol="0">
              <a:spAutoFit/>
            </a:bodyPr>
            <a:lstStyle/>
            <a:p>
              <a:pPr algn="ctr">
                <a:spcBef>
                  <a:spcPts val="0"/>
                </a:spcBef>
              </a:pPr>
              <a:r>
                <a:rPr lang="en-GB" sz="2000" b="1" dirty="0" smtClean="0">
                  <a:solidFill>
                    <a:schemeClr val="bg1"/>
                  </a:solidFill>
                  <a:latin typeface="Arial" panose="020B0604020202020204" pitchFamily="34" charset="0"/>
                  <a:cs typeface="Arial" panose="020B0604020202020204" pitchFamily="34" charset="0"/>
                </a:rPr>
                <a:t>Large US trade deficit</a:t>
              </a:r>
              <a:endParaRPr lang="en-GB" sz="2000" b="1" dirty="0">
                <a:solidFill>
                  <a:schemeClr val="bg1"/>
                </a:solidFill>
                <a:latin typeface="Arial" panose="020B0604020202020204" pitchFamily="34" charset="0"/>
                <a:cs typeface="Arial" panose="020B0604020202020204" pitchFamily="34" charset="0"/>
              </a:endParaRPr>
            </a:p>
          </p:txBody>
        </p:sp>
      </p:grpSp>
      <p:grpSp>
        <p:nvGrpSpPr>
          <p:cNvPr id="13" name="Group 12"/>
          <p:cNvGrpSpPr/>
          <p:nvPr/>
        </p:nvGrpSpPr>
        <p:grpSpPr>
          <a:xfrm>
            <a:off x="6577764" y="2682222"/>
            <a:ext cx="1692803" cy="1827453"/>
            <a:chOff x="4980301" y="4143375"/>
            <a:chExt cx="1104900" cy="1104900"/>
          </a:xfrm>
        </p:grpSpPr>
        <p:sp>
          <p:nvSpPr>
            <p:cNvPr id="14" name="Oval 13"/>
            <p:cNvSpPr/>
            <p:nvPr/>
          </p:nvSpPr>
          <p:spPr>
            <a:xfrm>
              <a:off x="4980301" y="4143375"/>
              <a:ext cx="1104900" cy="1104900"/>
            </a:xfrm>
            <a:prstGeom prst="ellipse">
              <a:avLst/>
            </a:prstGeom>
            <a:solidFill>
              <a:srgbClr val="FBD2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4980301" y="4467674"/>
              <a:ext cx="1104899" cy="427996"/>
            </a:xfrm>
            <a:prstGeom prst="rect">
              <a:avLst/>
            </a:prstGeom>
            <a:noFill/>
          </p:spPr>
          <p:txBody>
            <a:bodyPr wrap="square" rtlCol="0">
              <a:spAutoFit/>
            </a:bodyPr>
            <a:lstStyle>
              <a:defPPr>
                <a:defRPr lang="en-US"/>
              </a:defPPr>
              <a:lvl1pPr>
                <a:spcBef>
                  <a:spcPts val="0"/>
                </a:spcBef>
                <a:defRPr sz="1600" b="1">
                  <a:latin typeface="Arial" panose="020B0604020202020204" pitchFamily="34" charset="0"/>
                  <a:cs typeface="Arial" panose="020B0604020202020204" pitchFamily="34" charset="0"/>
                </a:defRPr>
              </a:lvl1pPr>
            </a:lstStyle>
            <a:p>
              <a:r>
                <a:rPr lang="en-GB" sz="2000" dirty="0"/>
                <a:t>FX </a:t>
              </a:r>
              <a:r>
                <a:rPr lang="en-GB" sz="2000" dirty="0" smtClean="0"/>
                <a:t>adjustment</a:t>
              </a:r>
              <a:endParaRPr lang="en-GB" sz="2000" dirty="0"/>
            </a:p>
          </p:txBody>
        </p:sp>
      </p:grpSp>
      <p:grpSp>
        <p:nvGrpSpPr>
          <p:cNvPr id="16" name="Group 15"/>
          <p:cNvGrpSpPr/>
          <p:nvPr/>
        </p:nvGrpSpPr>
        <p:grpSpPr>
          <a:xfrm>
            <a:off x="8932187" y="2955637"/>
            <a:ext cx="1386374" cy="1394693"/>
            <a:chOff x="6208391" y="4275268"/>
            <a:chExt cx="1104900" cy="973007"/>
          </a:xfrm>
        </p:grpSpPr>
        <p:sp>
          <p:nvSpPr>
            <p:cNvPr id="17" name="Oval 16"/>
            <p:cNvSpPr/>
            <p:nvPr/>
          </p:nvSpPr>
          <p:spPr>
            <a:xfrm>
              <a:off x="6208391" y="4275268"/>
              <a:ext cx="1104900" cy="973007"/>
            </a:xfrm>
            <a:prstGeom prst="ellipse">
              <a:avLst/>
            </a:prstGeom>
            <a:solidFill>
              <a:srgbClr val="DB00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6208392" y="4331203"/>
              <a:ext cx="1104899" cy="390779"/>
            </a:xfrm>
            <a:prstGeom prst="rect">
              <a:avLst/>
            </a:prstGeom>
            <a:noFill/>
          </p:spPr>
          <p:txBody>
            <a:bodyPr wrap="square" rtlCol="0">
              <a:spAutoFit/>
            </a:bodyPr>
            <a:lstStyle/>
            <a:p>
              <a:pPr algn="ctr">
                <a:spcBef>
                  <a:spcPts val="0"/>
                </a:spcBef>
              </a:pPr>
              <a:r>
                <a:rPr lang="en-GB" sz="1800" b="1" dirty="0" smtClean="0">
                  <a:solidFill>
                    <a:schemeClr val="bg1"/>
                  </a:solidFill>
                  <a:latin typeface="Arial" panose="020B0604020202020204" pitchFamily="34" charset="0"/>
                  <a:cs typeface="Arial" panose="020B0604020202020204" pitchFamily="34" charset="0"/>
                </a:rPr>
                <a:t>Smaller US</a:t>
              </a:r>
            </a:p>
            <a:p>
              <a:pPr algn="ctr">
                <a:spcBef>
                  <a:spcPts val="0"/>
                </a:spcBef>
              </a:pPr>
              <a:r>
                <a:rPr lang="en-GB" sz="1800" b="1" dirty="0" smtClean="0">
                  <a:solidFill>
                    <a:schemeClr val="bg1"/>
                  </a:solidFill>
                  <a:latin typeface="Arial" panose="020B0604020202020204" pitchFamily="34" charset="0"/>
                  <a:cs typeface="Arial" panose="020B0604020202020204" pitchFamily="34" charset="0"/>
                </a:rPr>
                <a:t>Trade deficit</a:t>
              </a:r>
              <a:endParaRPr lang="en-GB" sz="1800" b="1" dirty="0">
                <a:solidFill>
                  <a:schemeClr val="bg1"/>
                </a:solidFill>
                <a:latin typeface="Arial" panose="020B0604020202020204" pitchFamily="34" charset="0"/>
                <a:cs typeface="Arial" panose="020B0604020202020204" pitchFamily="34" charset="0"/>
              </a:endParaRPr>
            </a:p>
          </p:txBody>
        </p:sp>
      </p:grpSp>
      <p:grpSp>
        <p:nvGrpSpPr>
          <p:cNvPr id="10" name="Group 9"/>
          <p:cNvGrpSpPr/>
          <p:nvPr/>
        </p:nvGrpSpPr>
        <p:grpSpPr>
          <a:xfrm>
            <a:off x="4523978" y="2682222"/>
            <a:ext cx="1702199" cy="1827453"/>
            <a:chOff x="3752213" y="4143375"/>
            <a:chExt cx="1111033" cy="1104900"/>
          </a:xfrm>
        </p:grpSpPr>
        <p:sp>
          <p:nvSpPr>
            <p:cNvPr id="11" name="Oval 10"/>
            <p:cNvSpPr/>
            <p:nvPr/>
          </p:nvSpPr>
          <p:spPr>
            <a:xfrm>
              <a:off x="3752213" y="4143375"/>
              <a:ext cx="1104900" cy="1104900"/>
            </a:xfrm>
            <a:prstGeom prst="ellipse">
              <a:avLst/>
            </a:prstGeom>
            <a:solidFill>
              <a:srgbClr val="FBD2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3758347" y="4542109"/>
              <a:ext cx="1104899" cy="241911"/>
            </a:xfrm>
            <a:prstGeom prst="rect">
              <a:avLst/>
            </a:prstGeom>
            <a:noFill/>
          </p:spPr>
          <p:txBody>
            <a:bodyPr wrap="square" rtlCol="0">
              <a:spAutoFit/>
            </a:bodyPr>
            <a:lstStyle/>
            <a:p>
              <a:pPr algn="ctr">
                <a:spcBef>
                  <a:spcPts val="0"/>
                </a:spcBef>
              </a:pPr>
              <a:r>
                <a:rPr lang="en-GB" sz="2000" b="1" dirty="0" smtClean="0">
                  <a:latin typeface="Arial" panose="020B0604020202020204" pitchFamily="34" charset="0"/>
                  <a:cs typeface="Arial" panose="020B0604020202020204" pitchFamily="34" charset="0"/>
                </a:rPr>
                <a:t>Tariffs</a:t>
              </a:r>
            </a:p>
          </p:txBody>
        </p:sp>
      </p:grpSp>
      <p:pic>
        <p:nvPicPr>
          <p:cNvPr id="24" name="Picture 23"/>
          <p:cNvPicPr>
            <a:picLocks noChangeAspect="1"/>
          </p:cNvPicPr>
          <p:nvPr/>
        </p:nvPicPr>
        <p:blipFill>
          <a:blip r:embed="rId2"/>
          <a:stretch>
            <a:fillRect/>
          </a:stretch>
        </p:blipFill>
        <p:spPr>
          <a:xfrm>
            <a:off x="2562675" y="2450137"/>
            <a:ext cx="742201" cy="801238"/>
          </a:xfrm>
          <a:prstGeom prst="rect">
            <a:avLst/>
          </a:prstGeom>
        </p:spPr>
      </p:pic>
      <p:sp>
        <p:nvSpPr>
          <p:cNvPr id="28" name="Footer Placeholder 27"/>
          <p:cNvSpPr>
            <a:spLocks noGrp="1"/>
          </p:cNvSpPr>
          <p:nvPr>
            <p:ph type="ftr" sz="quarter" idx="13"/>
          </p:nvPr>
        </p:nvSpPr>
        <p:spPr/>
        <p:txBody>
          <a:bodyPr/>
          <a:lstStyle/>
          <a:p>
            <a:endParaRPr lang="en-GB" dirty="0">
              <a:solidFill>
                <a:srgbClr val="000000">
                  <a:tint val="75000"/>
                </a:srgbClr>
              </a:solidFill>
            </a:endParaRPr>
          </a:p>
        </p:txBody>
      </p:sp>
      <p:sp>
        <p:nvSpPr>
          <p:cNvPr id="25" name="TextBox 24"/>
          <p:cNvSpPr txBox="1"/>
          <p:nvPr/>
        </p:nvSpPr>
        <p:spPr>
          <a:xfrm>
            <a:off x="2012946" y="1722207"/>
            <a:ext cx="1692801" cy="400110"/>
          </a:xfrm>
          <a:prstGeom prst="rect">
            <a:avLst/>
          </a:prstGeom>
          <a:noFill/>
        </p:spPr>
        <p:txBody>
          <a:bodyPr wrap="square" rtlCol="0">
            <a:spAutoFit/>
          </a:bodyPr>
          <a:lstStyle/>
          <a:p>
            <a:pPr algn="ctr">
              <a:spcBef>
                <a:spcPts val="0"/>
              </a:spcBef>
            </a:pPr>
            <a:r>
              <a:rPr lang="en-GB" sz="2000" b="1" dirty="0" smtClean="0">
                <a:latin typeface="Arial" panose="020B0604020202020204" pitchFamily="34" charset="0"/>
                <a:cs typeface="Arial" panose="020B0604020202020204" pitchFamily="34" charset="0"/>
              </a:rPr>
              <a:t>Problem</a:t>
            </a:r>
            <a:endParaRPr lang="en-GB" sz="2000" b="1" dirty="0">
              <a:latin typeface="Arial" panose="020B0604020202020204" pitchFamily="34" charset="0"/>
              <a:cs typeface="Arial" panose="020B0604020202020204" pitchFamily="34" charset="0"/>
            </a:endParaRPr>
          </a:p>
        </p:txBody>
      </p:sp>
      <p:sp>
        <p:nvSpPr>
          <p:cNvPr id="29" name="TextBox 28"/>
          <p:cNvSpPr txBox="1"/>
          <p:nvPr/>
        </p:nvSpPr>
        <p:spPr>
          <a:xfrm>
            <a:off x="5021487" y="1722207"/>
            <a:ext cx="2662578" cy="400110"/>
          </a:xfrm>
          <a:prstGeom prst="rect">
            <a:avLst/>
          </a:prstGeom>
          <a:noFill/>
        </p:spPr>
        <p:txBody>
          <a:bodyPr wrap="square" rtlCol="0">
            <a:spAutoFit/>
          </a:bodyPr>
          <a:lstStyle/>
          <a:p>
            <a:pPr algn="ctr">
              <a:spcBef>
                <a:spcPts val="0"/>
              </a:spcBef>
            </a:pPr>
            <a:r>
              <a:rPr lang="en-GB" sz="2000" b="1" dirty="0" smtClean="0">
                <a:latin typeface="Arial" panose="020B0604020202020204" pitchFamily="34" charset="0"/>
                <a:cs typeface="Arial" panose="020B0604020202020204" pitchFamily="34" charset="0"/>
              </a:rPr>
              <a:t>Possible Solutions</a:t>
            </a:r>
            <a:endParaRPr lang="en-GB" sz="2000" b="1" dirty="0">
              <a:latin typeface="Arial" panose="020B0604020202020204" pitchFamily="34" charset="0"/>
              <a:cs typeface="Arial" panose="020B0604020202020204" pitchFamily="34" charset="0"/>
            </a:endParaRPr>
          </a:p>
        </p:txBody>
      </p:sp>
      <p:sp>
        <p:nvSpPr>
          <p:cNvPr id="30" name="TextBox 29"/>
          <p:cNvSpPr txBox="1"/>
          <p:nvPr/>
        </p:nvSpPr>
        <p:spPr>
          <a:xfrm>
            <a:off x="8270567" y="1723193"/>
            <a:ext cx="2662578" cy="400110"/>
          </a:xfrm>
          <a:prstGeom prst="rect">
            <a:avLst/>
          </a:prstGeom>
          <a:noFill/>
        </p:spPr>
        <p:txBody>
          <a:bodyPr wrap="square" rtlCol="0">
            <a:spAutoFit/>
          </a:bodyPr>
          <a:lstStyle/>
          <a:p>
            <a:pPr algn="ctr">
              <a:spcBef>
                <a:spcPts val="0"/>
              </a:spcBef>
            </a:pPr>
            <a:r>
              <a:rPr lang="en-GB" sz="2000" b="1" dirty="0" smtClean="0">
                <a:latin typeface="Arial" panose="020B0604020202020204" pitchFamily="34" charset="0"/>
                <a:cs typeface="Arial" panose="020B0604020202020204" pitchFamily="34" charset="0"/>
              </a:rPr>
              <a:t>Desired Outcome</a:t>
            </a:r>
            <a:endParaRPr lang="en-GB"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312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1083188" y="630924"/>
            <a:ext cx="7158509" cy="328613"/>
          </a:xfrm>
          <a:prstGeom prst="rect">
            <a:avLst/>
          </a:prstGeom>
        </p:spPr>
        <p:txBody>
          <a:bodyPr vert="horz" lIns="91440" tIns="45720" rIns="91440" bIns="45720" rtlCol="0" anchor="b" anchorCtr="0">
            <a:noAutofit/>
          </a:bodyPr>
          <a:lstStyle>
            <a:lvl1pPr algn="l" defTabSz="804701" rtl="0" eaLnBrk="1" fontAlgn="base" hangingPunct="1">
              <a:lnSpc>
                <a:spcPct val="98000"/>
              </a:lnSpc>
              <a:spcBef>
                <a:spcPct val="0"/>
              </a:spcBef>
              <a:spcAft>
                <a:spcPct val="0"/>
              </a:spcAft>
              <a:defRPr sz="1500" b="1" baseline="0">
                <a:solidFill>
                  <a:srgbClr val="DB0011"/>
                </a:solidFill>
                <a:latin typeface="Arial" panose="020B0604020202020204" pitchFamily="34" charset="0"/>
                <a:ea typeface="SimSun" panose="02010600030101010101" pitchFamily="2" charset="-122"/>
                <a:cs typeface="+mj-cs"/>
              </a:defRPr>
            </a:lvl1pPr>
            <a:lvl2pPr algn="l" defTabSz="804701" rtl="0" eaLnBrk="1" fontAlgn="base" hangingPunct="1">
              <a:lnSpc>
                <a:spcPct val="98000"/>
              </a:lnSpc>
              <a:spcBef>
                <a:spcPct val="0"/>
              </a:spcBef>
              <a:spcAft>
                <a:spcPct val="0"/>
              </a:spcAft>
              <a:defRPr sz="1650">
                <a:solidFill>
                  <a:schemeClr val="accent1"/>
                </a:solidFill>
                <a:latin typeface="Arial" charset="0"/>
              </a:defRPr>
            </a:lvl2pPr>
            <a:lvl3pPr algn="l" defTabSz="804701" rtl="0" eaLnBrk="1" fontAlgn="base" hangingPunct="1">
              <a:lnSpc>
                <a:spcPct val="98000"/>
              </a:lnSpc>
              <a:spcBef>
                <a:spcPct val="0"/>
              </a:spcBef>
              <a:spcAft>
                <a:spcPct val="0"/>
              </a:spcAft>
              <a:defRPr sz="1650">
                <a:solidFill>
                  <a:schemeClr val="accent1"/>
                </a:solidFill>
                <a:latin typeface="Arial" charset="0"/>
              </a:defRPr>
            </a:lvl3pPr>
            <a:lvl4pPr algn="l" defTabSz="804701" rtl="0" eaLnBrk="1" fontAlgn="base" hangingPunct="1">
              <a:lnSpc>
                <a:spcPct val="98000"/>
              </a:lnSpc>
              <a:spcBef>
                <a:spcPct val="0"/>
              </a:spcBef>
              <a:spcAft>
                <a:spcPct val="0"/>
              </a:spcAft>
              <a:defRPr sz="1650">
                <a:solidFill>
                  <a:schemeClr val="accent1"/>
                </a:solidFill>
                <a:latin typeface="Arial" charset="0"/>
              </a:defRPr>
            </a:lvl4pPr>
            <a:lvl5pPr algn="l" defTabSz="804701" rtl="0" eaLnBrk="1" fontAlgn="base" hangingPunct="1">
              <a:lnSpc>
                <a:spcPct val="98000"/>
              </a:lnSpc>
              <a:spcBef>
                <a:spcPct val="0"/>
              </a:spcBef>
              <a:spcAft>
                <a:spcPct val="0"/>
              </a:spcAft>
              <a:defRPr sz="1650">
                <a:solidFill>
                  <a:schemeClr val="accent1"/>
                </a:solidFill>
                <a:latin typeface="Arial" charset="0"/>
              </a:defRPr>
            </a:lvl5pPr>
            <a:lvl6pPr marL="342832" algn="l" defTabSz="804701" rtl="0" eaLnBrk="1" fontAlgn="base" hangingPunct="1">
              <a:lnSpc>
                <a:spcPct val="98000"/>
              </a:lnSpc>
              <a:spcBef>
                <a:spcPct val="0"/>
              </a:spcBef>
              <a:spcAft>
                <a:spcPct val="0"/>
              </a:spcAft>
              <a:defRPr sz="1650">
                <a:solidFill>
                  <a:schemeClr val="accent1"/>
                </a:solidFill>
                <a:latin typeface="Arial" charset="0"/>
              </a:defRPr>
            </a:lvl6pPr>
            <a:lvl7pPr marL="685663" algn="l" defTabSz="804701" rtl="0" eaLnBrk="1" fontAlgn="base" hangingPunct="1">
              <a:lnSpc>
                <a:spcPct val="98000"/>
              </a:lnSpc>
              <a:spcBef>
                <a:spcPct val="0"/>
              </a:spcBef>
              <a:spcAft>
                <a:spcPct val="0"/>
              </a:spcAft>
              <a:defRPr sz="1650">
                <a:solidFill>
                  <a:schemeClr val="accent1"/>
                </a:solidFill>
                <a:latin typeface="Arial" charset="0"/>
              </a:defRPr>
            </a:lvl7pPr>
            <a:lvl8pPr marL="1028495" algn="l" defTabSz="804701" rtl="0" eaLnBrk="1" fontAlgn="base" hangingPunct="1">
              <a:lnSpc>
                <a:spcPct val="98000"/>
              </a:lnSpc>
              <a:spcBef>
                <a:spcPct val="0"/>
              </a:spcBef>
              <a:spcAft>
                <a:spcPct val="0"/>
              </a:spcAft>
              <a:defRPr sz="1650">
                <a:solidFill>
                  <a:schemeClr val="accent1"/>
                </a:solidFill>
                <a:latin typeface="Arial" charset="0"/>
              </a:defRPr>
            </a:lvl8pPr>
            <a:lvl9pPr marL="1371326" algn="l" defTabSz="804701" rtl="0" eaLnBrk="1" fontAlgn="base" hangingPunct="1">
              <a:lnSpc>
                <a:spcPct val="98000"/>
              </a:lnSpc>
              <a:spcBef>
                <a:spcPct val="0"/>
              </a:spcBef>
              <a:spcAft>
                <a:spcPct val="0"/>
              </a:spcAft>
              <a:defRPr sz="1650">
                <a:solidFill>
                  <a:schemeClr val="accent1"/>
                </a:solidFill>
                <a:latin typeface="Arial" charset="0"/>
              </a:defRPr>
            </a:lvl9pPr>
          </a:lstStyle>
          <a:p>
            <a:r>
              <a:rPr lang="en-GB" sz="2400" kern="0" dirty="0"/>
              <a:t>Structural, cyclical and political</a:t>
            </a:r>
            <a:endParaRPr lang="en-US" sz="2400" kern="0" dirty="0"/>
          </a:p>
        </p:txBody>
      </p:sp>
      <p:grpSp>
        <p:nvGrpSpPr>
          <p:cNvPr id="7" name="Group 6"/>
          <p:cNvGrpSpPr/>
          <p:nvPr/>
        </p:nvGrpSpPr>
        <p:grpSpPr>
          <a:xfrm>
            <a:off x="1591522" y="2146046"/>
            <a:ext cx="3517779" cy="2360758"/>
            <a:chOff x="653144" y="1007707"/>
            <a:chExt cx="4320000" cy="2160000"/>
          </a:xfrm>
        </p:grpSpPr>
        <p:sp>
          <p:nvSpPr>
            <p:cNvPr id="8" name="Oval 7"/>
            <p:cNvSpPr/>
            <p:nvPr/>
          </p:nvSpPr>
          <p:spPr>
            <a:xfrm>
              <a:off x="653144" y="1007707"/>
              <a:ext cx="4320000" cy="2160000"/>
            </a:xfrm>
            <a:prstGeom prst="ellipse">
              <a:avLst/>
            </a:prstGeom>
            <a:solidFill>
              <a:srgbClr val="000000">
                <a:alpha val="89804"/>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9" name="TextBox 8"/>
            <p:cNvSpPr txBox="1"/>
            <p:nvPr/>
          </p:nvSpPr>
          <p:spPr>
            <a:xfrm>
              <a:off x="1078423" y="1331996"/>
              <a:ext cx="3469443" cy="1292662"/>
            </a:xfrm>
            <a:prstGeom prst="rect">
              <a:avLst/>
            </a:prstGeom>
            <a:noFill/>
            <a:ln>
              <a:noFill/>
            </a:ln>
          </p:spPr>
          <p:txBody>
            <a:bodyPr wrap="square" rtlCol="0">
              <a:spAutoFit/>
            </a:bodyPr>
            <a:lstStyle/>
            <a:p>
              <a:pPr algn="ctr"/>
              <a:r>
                <a:rPr lang="en-GB" sz="1500" b="1" u="sng" dirty="0" smtClean="0">
                  <a:solidFill>
                    <a:schemeClr val="bg1"/>
                  </a:solidFill>
                  <a:latin typeface="Arial" panose="020B0604020202020204" pitchFamily="34" charset="0"/>
                  <a:cs typeface="Arial" panose="020B0604020202020204" pitchFamily="34" charset="0"/>
                </a:rPr>
                <a:t>Structural</a:t>
              </a:r>
              <a:endParaRPr lang="en-GB" sz="1050" dirty="0">
                <a:solidFill>
                  <a:schemeClr val="bg1"/>
                </a:solidFill>
                <a:latin typeface="Arial" panose="020B0604020202020204" pitchFamily="34" charset="0"/>
                <a:cs typeface="Arial" panose="020B0604020202020204" pitchFamily="34" charset="0"/>
              </a:endParaRPr>
            </a:p>
            <a:p>
              <a:pPr algn="ctr"/>
              <a:r>
                <a:rPr lang="en-GB" sz="1050" dirty="0">
                  <a:solidFill>
                    <a:schemeClr val="bg1"/>
                  </a:solidFill>
                  <a:latin typeface="Arial" panose="020B0604020202020204" pitchFamily="34" charset="0"/>
                  <a:cs typeface="Arial" panose="020B0604020202020204" pitchFamily="34" charset="0"/>
                </a:rPr>
                <a:t>Fed QE – 1, 2, 3</a:t>
              </a:r>
            </a:p>
            <a:p>
              <a:pPr algn="ctr"/>
              <a:r>
                <a:rPr lang="en-GB" sz="1050" dirty="0">
                  <a:solidFill>
                    <a:schemeClr val="bg1"/>
                  </a:solidFill>
                  <a:latin typeface="Arial" panose="020B0604020202020204" pitchFamily="34" charset="0"/>
                  <a:cs typeface="Arial" panose="020B0604020202020204" pitchFamily="34" charset="0"/>
                </a:rPr>
                <a:t>Debt-to-GDP matters</a:t>
              </a:r>
            </a:p>
            <a:p>
              <a:pPr algn="ctr"/>
              <a:r>
                <a:rPr lang="en-GB" sz="1050" dirty="0">
                  <a:solidFill>
                    <a:schemeClr val="bg1"/>
                  </a:solidFill>
                  <a:latin typeface="Arial" panose="020B0604020202020204" pitchFamily="34" charset="0"/>
                  <a:cs typeface="Arial" panose="020B0604020202020204" pitchFamily="34" charset="0"/>
                </a:rPr>
                <a:t>Fiscal debate – does austerity help?</a:t>
              </a:r>
            </a:p>
            <a:p>
              <a:pPr algn="ctr"/>
              <a:r>
                <a:rPr lang="en-GB" sz="1050" dirty="0">
                  <a:solidFill>
                    <a:schemeClr val="bg1"/>
                  </a:solidFill>
                  <a:latin typeface="Arial" panose="020B0604020202020204" pitchFamily="34" charset="0"/>
                  <a:cs typeface="Arial" panose="020B0604020202020204" pitchFamily="34" charset="0"/>
                </a:rPr>
                <a:t>Eurozone debt crisis</a:t>
              </a:r>
            </a:p>
          </p:txBody>
        </p:sp>
      </p:grpSp>
      <p:grpSp>
        <p:nvGrpSpPr>
          <p:cNvPr id="10" name="Group 9"/>
          <p:cNvGrpSpPr/>
          <p:nvPr/>
        </p:nvGrpSpPr>
        <p:grpSpPr>
          <a:xfrm>
            <a:off x="4560843" y="2125162"/>
            <a:ext cx="3517779" cy="2360758"/>
            <a:chOff x="653144" y="981839"/>
            <a:chExt cx="4320000" cy="2160000"/>
          </a:xfrm>
        </p:grpSpPr>
        <p:sp>
          <p:nvSpPr>
            <p:cNvPr id="11" name="Oval 10"/>
            <p:cNvSpPr/>
            <p:nvPr/>
          </p:nvSpPr>
          <p:spPr>
            <a:xfrm>
              <a:off x="653144" y="981839"/>
              <a:ext cx="4320000" cy="2160000"/>
            </a:xfrm>
            <a:prstGeom prst="ellipse">
              <a:avLst/>
            </a:prstGeom>
            <a:solidFill>
              <a:srgbClr val="00CC5C">
                <a:alpha val="85098"/>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2" name="TextBox 11"/>
            <p:cNvSpPr txBox="1"/>
            <p:nvPr/>
          </p:nvSpPr>
          <p:spPr>
            <a:xfrm>
              <a:off x="1078423" y="1473599"/>
              <a:ext cx="3469443" cy="1050288"/>
            </a:xfrm>
            <a:prstGeom prst="rect">
              <a:avLst/>
            </a:prstGeom>
            <a:noFill/>
            <a:ln>
              <a:noFill/>
            </a:ln>
          </p:spPr>
          <p:txBody>
            <a:bodyPr wrap="square" rtlCol="0">
              <a:spAutoFit/>
            </a:bodyPr>
            <a:lstStyle/>
            <a:p>
              <a:pPr algn="ctr"/>
              <a:r>
                <a:rPr lang="en-GB" sz="1500" b="1" u="sng" dirty="0" smtClean="0">
                  <a:latin typeface="Arial" panose="020B0604020202020204" pitchFamily="34" charset="0"/>
                  <a:cs typeface="Arial" panose="020B0604020202020204" pitchFamily="34" charset="0"/>
                </a:rPr>
                <a:t>Cyclical</a:t>
              </a:r>
              <a:endParaRPr lang="en-GB" sz="1050" dirty="0">
                <a:latin typeface="Arial" panose="020B0604020202020204" pitchFamily="34" charset="0"/>
                <a:cs typeface="Arial" panose="020B0604020202020204" pitchFamily="34" charset="0"/>
              </a:endParaRPr>
            </a:p>
            <a:p>
              <a:pPr algn="ctr"/>
              <a:r>
                <a:rPr lang="en-GB" sz="1050" dirty="0">
                  <a:latin typeface="Arial" panose="020B0604020202020204" pitchFamily="34" charset="0"/>
                  <a:cs typeface="Arial" panose="020B0604020202020204" pitchFamily="34" charset="0"/>
                </a:rPr>
                <a:t>ECB – tapering</a:t>
              </a:r>
            </a:p>
            <a:p>
              <a:pPr algn="ctr"/>
              <a:r>
                <a:rPr lang="en-GB" sz="1050" dirty="0">
                  <a:latin typeface="Arial" panose="020B0604020202020204" pitchFamily="34" charset="0"/>
                  <a:cs typeface="Arial" panose="020B0604020202020204" pitchFamily="34" charset="0"/>
                </a:rPr>
                <a:t>BoC raises rates</a:t>
              </a:r>
            </a:p>
            <a:p>
              <a:pPr algn="ctr"/>
              <a:r>
                <a:rPr lang="en-GB" sz="1050" dirty="0">
                  <a:latin typeface="Arial" panose="020B0604020202020204" pitchFamily="34" charset="0"/>
                  <a:cs typeface="Arial" panose="020B0604020202020204" pitchFamily="34" charset="0"/>
                </a:rPr>
                <a:t>BoE raises rates</a:t>
              </a:r>
            </a:p>
          </p:txBody>
        </p:sp>
      </p:grpSp>
      <p:grpSp>
        <p:nvGrpSpPr>
          <p:cNvPr id="13" name="Group 12"/>
          <p:cNvGrpSpPr/>
          <p:nvPr/>
        </p:nvGrpSpPr>
        <p:grpSpPr>
          <a:xfrm>
            <a:off x="7188320" y="2112462"/>
            <a:ext cx="3517779" cy="2357938"/>
            <a:chOff x="571713" y="1007705"/>
            <a:chExt cx="4320000" cy="2160000"/>
          </a:xfrm>
        </p:grpSpPr>
        <p:sp>
          <p:nvSpPr>
            <p:cNvPr id="14" name="Oval 13"/>
            <p:cNvSpPr/>
            <p:nvPr/>
          </p:nvSpPr>
          <p:spPr>
            <a:xfrm>
              <a:off x="571713" y="1007705"/>
              <a:ext cx="4320000" cy="2160000"/>
            </a:xfrm>
            <a:prstGeom prst="ellipse">
              <a:avLst/>
            </a:prstGeom>
            <a:solidFill>
              <a:srgbClr val="FF0000">
                <a:alpha val="8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5" name="TextBox 14"/>
            <p:cNvSpPr txBox="1"/>
            <p:nvPr/>
          </p:nvSpPr>
          <p:spPr>
            <a:xfrm>
              <a:off x="996992" y="1257389"/>
              <a:ext cx="3469443" cy="1536872"/>
            </a:xfrm>
            <a:prstGeom prst="rect">
              <a:avLst/>
            </a:prstGeom>
            <a:noFill/>
            <a:ln>
              <a:noFill/>
            </a:ln>
          </p:spPr>
          <p:txBody>
            <a:bodyPr wrap="square" rtlCol="0">
              <a:spAutoFit/>
            </a:bodyPr>
            <a:lstStyle/>
            <a:p>
              <a:pPr algn="ctr"/>
              <a:r>
                <a:rPr lang="en-GB" sz="1500" b="1" u="sng" dirty="0" smtClean="0">
                  <a:solidFill>
                    <a:schemeClr val="bg1"/>
                  </a:solidFill>
                  <a:latin typeface="Arial" panose="020B0604020202020204" pitchFamily="34" charset="0"/>
                  <a:cs typeface="Arial" panose="020B0604020202020204" pitchFamily="34" charset="0"/>
                </a:rPr>
                <a:t>Politics</a:t>
              </a:r>
              <a:endParaRPr lang="en-GB" sz="1050" dirty="0">
                <a:solidFill>
                  <a:schemeClr val="bg1"/>
                </a:solidFill>
                <a:latin typeface="Arial" panose="020B0604020202020204" pitchFamily="34" charset="0"/>
                <a:cs typeface="Arial" panose="020B0604020202020204" pitchFamily="34" charset="0"/>
              </a:endParaRPr>
            </a:p>
            <a:p>
              <a:pPr algn="ctr"/>
              <a:r>
                <a:rPr lang="en-GB" sz="1050" dirty="0">
                  <a:solidFill>
                    <a:schemeClr val="bg1"/>
                  </a:solidFill>
                  <a:latin typeface="Arial" panose="020B0604020202020204" pitchFamily="34" charset="0"/>
                  <a:cs typeface="Arial" panose="020B0604020202020204" pitchFamily="34" charset="0"/>
                </a:rPr>
                <a:t>Japan: Abe elected</a:t>
              </a:r>
            </a:p>
            <a:p>
              <a:pPr algn="ctr"/>
              <a:r>
                <a:rPr lang="en-GB" sz="1050" dirty="0">
                  <a:solidFill>
                    <a:schemeClr val="bg1"/>
                  </a:solidFill>
                  <a:latin typeface="Arial" panose="020B0604020202020204" pitchFamily="34" charset="0"/>
                  <a:cs typeface="Arial" panose="020B0604020202020204" pitchFamily="34" charset="0"/>
                </a:rPr>
                <a:t>India: Modi elected</a:t>
              </a:r>
            </a:p>
            <a:p>
              <a:pPr algn="ctr"/>
              <a:r>
                <a:rPr lang="en-GB" sz="1050" dirty="0">
                  <a:solidFill>
                    <a:schemeClr val="bg1"/>
                  </a:solidFill>
                  <a:latin typeface="Arial" panose="020B0604020202020204" pitchFamily="34" charset="0"/>
                  <a:cs typeface="Arial" panose="020B0604020202020204" pitchFamily="34" charset="0"/>
                </a:rPr>
                <a:t>BRL, TRY, ZAR</a:t>
              </a:r>
            </a:p>
            <a:p>
              <a:pPr algn="ctr"/>
              <a:r>
                <a:rPr lang="en-GB" sz="1050" dirty="0">
                  <a:solidFill>
                    <a:schemeClr val="bg1"/>
                  </a:solidFill>
                  <a:latin typeface="Arial" panose="020B0604020202020204" pitchFamily="34" charset="0"/>
                  <a:cs typeface="Arial" panose="020B0604020202020204" pitchFamily="34" charset="0"/>
                </a:rPr>
                <a:t>UK: </a:t>
              </a:r>
              <a:r>
                <a:rPr lang="en-GB" sz="1050" dirty="0" err="1">
                  <a:solidFill>
                    <a:schemeClr val="bg1"/>
                  </a:solidFill>
                  <a:latin typeface="Arial" panose="020B0604020202020204" pitchFamily="34" charset="0"/>
                  <a:cs typeface="Arial" panose="020B0604020202020204" pitchFamily="34" charset="0"/>
                </a:rPr>
                <a:t>Brexit</a:t>
              </a:r>
              <a:r>
                <a:rPr lang="en-GB" sz="1050" dirty="0">
                  <a:solidFill>
                    <a:schemeClr val="bg1"/>
                  </a:solidFill>
                  <a:latin typeface="Arial" panose="020B0604020202020204" pitchFamily="34" charset="0"/>
                  <a:cs typeface="Arial" panose="020B0604020202020204" pitchFamily="34" charset="0"/>
                </a:rPr>
                <a:t> vote</a:t>
              </a:r>
            </a:p>
            <a:p>
              <a:pPr algn="ctr"/>
              <a:r>
                <a:rPr lang="en-GB" sz="1050" dirty="0">
                  <a:solidFill>
                    <a:schemeClr val="bg1"/>
                  </a:solidFill>
                  <a:latin typeface="Arial" panose="020B0604020202020204" pitchFamily="34" charset="0"/>
                  <a:cs typeface="Arial" panose="020B0604020202020204" pitchFamily="34" charset="0"/>
                </a:rPr>
                <a:t>US: Trump elected</a:t>
              </a:r>
            </a:p>
          </p:txBody>
        </p:sp>
      </p:grpSp>
      <p:sp>
        <p:nvSpPr>
          <p:cNvPr id="16" name="Slide Number Placeholder 6"/>
          <p:cNvSpPr txBox="1">
            <a:spLocks/>
          </p:cNvSpPr>
          <p:nvPr/>
        </p:nvSpPr>
        <p:spPr>
          <a:xfrm>
            <a:off x="636455" y="396632"/>
            <a:ext cx="690267" cy="578489"/>
          </a:xfrm>
          <a:prstGeom prst="rect">
            <a:avLst/>
          </a:prstGeom>
        </p:spPr>
        <p:txBody>
          <a:bodyPr vert="horz" lIns="91440" tIns="45720" rIns="91440" bIns="45720" rtlCol="0" anchor="b" anchorCtr="0">
            <a:noAutofit/>
          </a:bodyPr>
          <a:lstStyle>
            <a:defPPr>
              <a:defRPr lang="en-US"/>
            </a:defPPr>
            <a:lvl1pPr algn="ctr" rtl="0" eaLnBrk="0" fontAlgn="base" hangingPunct="0">
              <a:spcBef>
                <a:spcPct val="50000"/>
              </a:spcBef>
              <a:spcAft>
                <a:spcPct val="0"/>
              </a:spcAft>
              <a:defRPr lang="en-GB" sz="2600" b="1" kern="1200" baseline="0" smtClean="0">
                <a:solidFill>
                  <a:srgbClr val="DB0011"/>
                </a:solidFill>
                <a:latin typeface="Arial" panose="020B0604020202020204" pitchFamily="34" charset="0"/>
                <a:ea typeface="SimSun" panose="02010600030101010101" pitchFamily="2" charset="-122"/>
                <a:cs typeface="+mj-cs"/>
              </a:defRPr>
            </a:lvl1pPr>
            <a:lvl2pPr marL="457200" algn="ctr" rtl="0" eaLnBrk="0" fontAlgn="base" hangingPunct="0">
              <a:spcBef>
                <a:spcPct val="50000"/>
              </a:spcBef>
              <a:spcAft>
                <a:spcPct val="0"/>
              </a:spcAft>
              <a:defRPr sz="600" kern="1200">
                <a:solidFill>
                  <a:schemeClr val="tx1"/>
                </a:solidFill>
                <a:latin typeface="Arial" charset="0"/>
                <a:ea typeface="+mn-ea"/>
                <a:cs typeface="+mn-cs"/>
              </a:defRPr>
            </a:lvl2pPr>
            <a:lvl3pPr marL="914400" algn="ctr" rtl="0" eaLnBrk="0" fontAlgn="base" hangingPunct="0">
              <a:spcBef>
                <a:spcPct val="50000"/>
              </a:spcBef>
              <a:spcAft>
                <a:spcPct val="0"/>
              </a:spcAft>
              <a:defRPr sz="600" kern="1200">
                <a:solidFill>
                  <a:schemeClr val="tx1"/>
                </a:solidFill>
                <a:latin typeface="Arial" charset="0"/>
                <a:ea typeface="+mn-ea"/>
                <a:cs typeface="+mn-cs"/>
              </a:defRPr>
            </a:lvl3pPr>
            <a:lvl4pPr marL="1371600" algn="ctr" rtl="0" eaLnBrk="0" fontAlgn="base" hangingPunct="0">
              <a:spcBef>
                <a:spcPct val="50000"/>
              </a:spcBef>
              <a:spcAft>
                <a:spcPct val="0"/>
              </a:spcAft>
              <a:defRPr sz="600" kern="1200">
                <a:solidFill>
                  <a:schemeClr val="tx1"/>
                </a:solidFill>
                <a:latin typeface="Arial" charset="0"/>
                <a:ea typeface="+mn-ea"/>
                <a:cs typeface="+mn-cs"/>
              </a:defRPr>
            </a:lvl4pPr>
            <a:lvl5pPr marL="1828800" algn="ctr" rtl="0" eaLnBrk="0" fontAlgn="base" hangingPunct="0">
              <a:spcBef>
                <a:spcPct val="50000"/>
              </a:spcBef>
              <a:spcAft>
                <a:spcPct val="0"/>
              </a:spcAft>
              <a:defRPr sz="600" kern="1200">
                <a:solidFill>
                  <a:schemeClr val="tx1"/>
                </a:solidFill>
                <a:latin typeface="Arial" charset="0"/>
                <a:ea typeface="+mn-ea"/>
                <a:cs typeface="+mn-cs"/>
              </a:defRPr>
            </a:lvl5pPr>
            <a:lvl6pPr marL="2286000" algn="l" defTabSz="914400" rtl="0" eaLnBrk="1" latinLnBrk="0" hangingPunct="1">
              <a:defRPr sz="600" kern="1200">
                <a:solidFill>
                  <a:schemeClr val="tx1"/>
                </a:solidFill>
                <a:latin typeface="Arial" charset="0"/>
                <a:ea typeface="+mn-ea"/>
                <a:cs typeface="+mn-cs"/>
              </a:defRPr>
            </a:lvl6pPr>
            <a:lvl7pPr marL="2743200" algn="l" defTabSz="914400" rtl="0" eaLnBrk="1" latinLnBrk="0" hangingPunct="1">
              <a:defRPr sz="600" kern="1200">
                <a:solidFill>
                  <a:schemeClr val="tx1"/>
                </a:solidFill>
                <a:latin typeface="Arial" charset="0"/>
                <a:ea typeface="+mn-ea"/>
                <a:cs typeface="+mn-cs"/>
              </a:defRPr>
            </a:lvl7pPr>
            <a:lvl8pPr marL="3200400" algn="l" defTabSz="914400" rtl="0" eaLnBrk="1" latinLnBrk="0" hangingPunct="1">
              <a:defRPr sz="600" kern="1200">
                <a:solidFill>
                  <a:schemeClr val="tx1"/>
                </a:solidFill>
                <a:latin typeface="Arial" charset="0"/>
                <a:ea typeface="+mn-ea"/>
                <a:cs typeface="+mn-cs"/>
              </a:defRPr>
            </a:lvl8pPr>
            <a:lvl9pPr marL="3657600" algn="l" defTabSz="914400" rtl="0" eaLnBrk="1" latinLnBrk="0" hangingPunct="1">
              <a:defRPr sz="600" kern="1200">
                <a:solidFill>
                  <a:schemeClr val="tx1"/>
                </a:solidFill>
                <a:latin typeface="Arial" charset="0"/>
                <a:ea typeface="+mn-ea"/>
                <a:cs typeface="+mn-cs"/>
              </a:defRPr>
            </a:lvl9pPr>
          </a:lstStyle>
          <a:p>
            <a:pPr algn="l" defTabSz="1072935" eaLnBrk="1" hangingPunct="1">
              <a:lnSpc>
                <a:spcPct val="98000"/>
              </a:lnSpc>
              <a:spcBef>
                <a:spcPct val="0"/>
              </a:spcBef>
            </a:pPr>
            <a:fld id="{F91878BB-00C6-4E99-B597-21365165AB98}" type="slidenum">
              <a:rPr lang="en-GB" sz="2400"/>
              <a:pPr algn="l" defTabSz="1072935" eaLnBrk="1" hangingPunct="1">
                <a:lnSpc>
                  <a:spcPct val="98000"/>
                </a:lnSpc>
                <a:spcBef>
                  <a:spcPct val="0"/>
                </a:spcBef>
              </a:pPr>
              <a:t>2</a:t>
            </a:fld>
            <a:r>
              <a:rPr lang="en-GB" sz="2400" dirty="0"/>
              <a:t>.</a:t>
            </a:r>
          </a:p>
        </p:txBody>
      </p:sp>
      <p:sp>
        <p:nvSpPr>
          <p:cNvPr id="17" name="TextBox 16"/>
          <p:cNvSpPr txBox="1"/>
          <p:nvPr/>
        </p:nvSpPr>
        <p:spPr>
          <a:xfrm>
            <a:off x="871610" y="5644145"/>
            <a:ext cx="3293269" cy="215444"/>
          </a:xfrm>
          <a:prstGeom prst="rect">
            <a:avLst/>
          </a:prstGeom>
          <a:noFill/>
        </p:spPr>
        <p:txBody>
          <a:bodyPr wrap="square" rtlCol="0">
            <a:spAutoFit/>
          </a:bodyPr>
          <a:lstStyle/>
          <a:p>
            <a:pPr algn="l"/>
            <a:r>
              <a:rPr lang="en-GB" sz="800" dirty="0"/>
              <a:t>Source: HSBC</a:t>
            </a:r>
          </a:p>
        </p:txBody>
      </p:sp>
      <p:sp>
        <p:nvSpPr>
          <p:cNvPr id="2" name="Footer Placeholder 1"/>
          <p:cNvSpPr>
            <a:spLocks noGrp="1"/>
          </p:cNvSpPr>
          <p:nvPr>
            <p:ph type="ftr" sz="quarter" idx="10"/>
          </p:nvPr>
        </p:nvSpPr>
        <p:spPr/>
        <p:txBody>
          <a:bodyPr/>
          <a:lstStyle/>
          <a:p>
            <a:endParaRPr lang="en-GB" dirty="0"/>
          </a:p>
        </p:txBody>
      </p:sp>
    </p:spTree>
    <p:extLst>
      <p:ext uri="{BB962C8B-B14F-4D97-AF65-F5344CB8AC3E}">
        <p14:creationId xmlns:p14="http://schemas.microsoft.com/office/powerpoint/2010/main" val="112264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50" fill="hold"/>
                                        <p:tgtEl>
                                          <p:spTgt spid="7"/>
                                        </p:tgtEl>
                                        <p:attrNameLst>
                                          <p:attrName>ppt_x</p:attrName>
                                        </p:attrNameLst>
                                      </p:cBhvr>
                                      <p:tavLst>
                                        <p:tav tm="0">
                                          <p:val>
                                            <p:strVal val="0-#ppt_w/2"/>
                                          </p:val>
                                        </p:tav>
                                        <p:tav tm="100000">
                                          <p:val>
                                            <p:strVal val="#ppt_x"/>
                                          </p:val>
                                        </p:tav>
                                      </p:tavLst>
                                    </p:anim>
                                    <p:anim calcmode="lin" valueType="num">
                                      <p:cBhvr additive="base">
                                        <p:cTn id="8" dur="25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250" fill="hold"/>
                                        <p:tgtEl>
                                          <p:spTgt spid="10"/>
                                        </p:tgtEl>
                                        <p:attrNameLst>
                                          <p:attrName>ppt_x</p:attrName>
                                        </p:attrNameLst>
                                      </p:cBhvr>
                                      <p:tavLst>
                                        <p:tav tm="0">
                                          <p:val>
                                            <p:strVal val="1+#ppt_w/2"/>
                                          </p:val>
                                        </p:tav>
                                        <p:tav tm="100000">
                                          <p:val>
                                            <p:strVal val="#ppt_x"/>
                                          </p:val>
                                        </p:tav>
                                      </p:tavLst>
                                    </p:anim>
                                    <p:anim calcmode="lin" valueType="num">
                                      <p:cBhvr additive="base">
                                        <p:cTn id="14" dur="250" fill="hold"/>
                                        <p:tgtEl>
                                          <p:spTgt spid="10"/>
                                        </p:tgtEl>
                                        <p:attrNameLst>
                                          <p:attrName>ppt_y</p:attrName>
                                        </p:attrNameLst>
                                      </p:cBhvr>
                                      <p:tavLst>
                                        <p:tav tm="0">
                                          <p:val>
                                            <p:strVal val="#ppt_y"/>
                                          </p:val>
                                        </p:tav>
                                        <p:tav tm="100000">
                                          <p:val>
                                            <p:strVal val="#ppt_y"/>
                                          </p:val>
                                        </p:tav>
                                      </p:tavLst>
                                    </p:anim>
                                  </p:childTnLst>
                                </p:cTn>
                              </p:par>
                              <p:par>
                                <p:cTn id="15" presetID="9" presetClass="emph" presetSubtype="0" nodeType="withEffect">
                                  <p:stCondLst>
                                    <p:cond delay="0"/>
                                  </p:stCondLst>
                                  <p:childTnLst>
                                    <p:set>
                                      <p:cBhvr rctx="PPT">
                                        <p:cTn id="16" dur="59000"/>
                                        <p:tgtEl>
                                          <p:spTgt spid="7"/>
                                        </p:tgtEl>
                                        <p:attrNameLst>
                                          <p:attrName>style.opacity</p:attrName>
                                        </p:attrNameLst>
                                      </p:cBhvr>
                                      <p:to>
                                        <p:strVal val="0.5"/>
                                      </p:to>
                                    </p:set>
                                    <p:animEffect filter="image" prLst="opacity: 0.5">
                                      <p:cBhvr rctx="IE">
                                        <p:cTn id="17" dur="59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par>
                                <p:cTn id="22" presetID="9" presetClass="emph" presetSubtype="0" nodeType="withEffect">
                                  <p:stCondLst>
                                    <p:cond delay="0"/>
                                  </p:stCondLst>
                                  <p:childTnLst>
                                    <p:set>
                                      <p:cBhvr rctx="PPT">
                                        <p:cTn id="23" dur="indefinite"/>
                                        <p:tgtEl>
                                          <p:spTgt spid="10"/>
                                        </p:tgtEl>
                                        <p:attrNameLst>
                                          <p:attrName>style.opacity</p:attrName>
                                        </p:attrNameLst>
                                      </p:cBhvr>
                                      <p:to>
                                        <p:strVal val="0.5"/>
                                      </p:to>
                                    </p:set>
                                    <p:animEffect filter="image" prLst="opacity: 0.5">
                                      <p:cBhvr rctx="IE">
                                        <p:cTn id="24" dur="indefinite"/>
                                        <p:tgtEl>
                                          <p:spTgt spid="10"/>
                                        </p:tgtEl>
                                      </p:cBhvr>
                                    </p:animEffect>
                                  </p:childTnLst>
                                </p:cTn>
                              </p:par>
                              <p:par>
                                <p:cTn id="25" presetID="9" presetClass="emph" presetSubtype="0" nodeType="withEffect">
                                  <p:stCondLst>
                                    <p:cond delay="0"/>
                                  </p:stCondLst>
                                  <p:childTnLst>
                                    <p:set>
                                      <p:cBhvr rctx="PPT">
                                        <p:cTn id="26" dur="indefinite"/>
                                        <p:tgtEl>
                                          <p:spTgt spid="7"/>
                                        </p:tgtEl>
                                        <p:attrNameLst>
                                          <p:attrName>style.opacity</p:attrName>
                                        </p:attrNameLst>
                                      </p:cBhvr>
                                      <p:to>
                                        <p:strVal val="0.5"/>
                                      </p:to>
                                    </p:set>
                                    <p:animEffect filter="image" prLst="opacity: 0.5">
                                      <p:cBhvr rctx="IE">
                                        <p:cTn id="27" dur="indefinite"/>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mph" presetSubtype="0" nodeType="clickEffect">
                                  <p:stCondLst>
                                    <p:cond delay="0"/>
                                  </p:stCondLst>
                                  <p:childTnLst>
                                    <p:set>
                                      <p:cBhvr rctx="PPT">
                                        <p:cTn id="31" dur="indefinite"/>
                                        <p:tgtEl>
                                          <p:spTgt spid="7"/>
                                        </p:tgtEl>
                                        <p:attrNameLst>
                                          <p:attrName>style.opacity</p:attrName>
                                        </p:attrNameLst>
                                      </p:cBhvr>
                                      <p:to>
                                        <p:strVal val="1"/>
                                      </p:to>
                                    </p:set>
                                    <p:animEffect filter="image" prLst="opacity: 1">
                                      <p:cBhvr rctx="IE">
                                        <p:cTn id="32" dur="indefinite"/>
                                        <p:tgtEl>
                                          <p:spTgt spid="7"/>
                                        </p:tgtEl>
                                      </p:cBhvr>
                                    </p:animEffect>
                                  </p:childTnLst>
                                </p:cTn>
                              </p:par>
                              <p:par>
                                <p:cTn id="33" presetID="9" presetClass="emph" presetSubtype="0" nodeType="withEffect">
                                  <p:stCondLst>
                                    <p:cond delay="0"/>
                                  </p:stCondLst>
                                  <p:childTnLst>
                                    <p:set>
                                      <p:cBhvr rctx="PPT">
                                        <p:cTn id="34" dur="indefinite"/>
                                        <p:tgtEl>
                                          <p:spTgt spid="10"/>
                                        </p:tgtEl>
                                        <p:attrNameLst>
                                          <p:attrName>style.opacity</p:attrName>
                                        </p:attrNameLst>
                                      </p:cBhvr>
                                      <p:to>
                                        <p:strVal val="1"/>
                                      </p:to>
                                    </p:set>
                                    <p:animEffect filter="image" prLst="opacity: 1">
                                      <p:cBhvr rctx="IE">
                                        <p:cTn id="35" dur="indefinite"/>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txBox="1">
            <a:spLocks/>
          </p:cNvSpPr>
          <p:nvPr/>
        </p:nvSpPr>
        <p:spPr>
          <a:xfrm>
            <a:off x="518276" y="355772"/>
            <a:ext cx="690267" cy="578489"/>
          </a:xfrm>
          <a:prstGeom prst="rect">
            <a:avLst/>
          </a:prstGeom>
        </p:spPr>
        <p:txBody>
          <a:bodyPr vert="horz" lIns="91440" tIns="45720" rIns="91440" bIns="45720" rtlCol="0" anchor="b" anchorCtr="0">
            <a:noAutofit/>
          </a:bodyPr>
          <a:lstStyle>
            <a:defPPr>
              <a:defRPr lang="en-US"/>
            </a:defPPr>
            <a:lvl1pPr algn="ctr" rtl="0" eaLnBrk="0" fontAlgn="base" hangingPunct="0">
              <a:spcBef>
                <a:spcPct val="50000"/>
              </a:spcBef>
              <a:spcAft>
                <a:spcPct val="0"/>
              </a:spcAft>
              <a:defRPr lang="en-GB" sz="2600" b="1" kern="1200" baseline="0" smtClean="0">
                <a:solidFill>
                  <a:srgbClr val="DB0011"/>
                </a:solidFill>
                <a:latin typeface="Arial" panose="020B0604020202020204" pitchFamily="34" charset="0"/>
                <a:ea typeface="SimSun" panose="02010600030101010101" pitchFamily="2" charset="-122"/>
                <a:cs typeface="+mj-cs"/>
              </a:defRPr>
            </a:lvl1pPr>
            <a:lvl2pPr marL="457200" algn="ctr" rtl="0" eaLnBrk="0" fontAlgn="base" hangingPunct="0">
              <a:spcBef>
                <a:spcPct val="50000"/>
              </a:spcBef>
              <a:spcAft>
                <a:spcPct val="0"/>
              </a:spcAft>
              <a:defRPr sz="600" kern="1200">
                <a:solidFill>
                  <a:schemeClr val="tx1"/>
                </a:solidFill>
                <a:latin typeface="Arial" charset="0"/>
                <a:ea typeface="+mn-ea"/>
                <a:cs typeface="+mn-cs"/>
              </a:defRPr>
            </a:lvl2pPr>
            <a:lvl3pPr marL="914400" algn="ctr" rtl="0" eaLnBrk="0" fontAlgn="base" hangingPunct="0">
              <a:spcBef>
                <a:spcPct val="50000"/>
              </a:spcBef>
              <a:spcAft>
                <a:spcPct val="0"/>
              </a:spcAft>
              <a:defRPr sz="600" kern="1200">
                <a:solidFill>
                  <a:schemeClr val="tx1"/>
                </a:solidFill>
                <a:latin typeface="Arial" charset="0"/>
                <a:ea typeface="+mn-ea"/>
                <a:cs typeface="+mn-cs"/>
              </a:defRPr>
            </a:lvl3pPr>
            <a:lvl4pPr marL="1371600" algn="ctr" rtl="0" eaLnBrk="0" fontAlgn="base" hangingPunct="0">
              <a:spcBef>
                <a:spcPct val="50000"/>
              </a:spcBef>
              <a:spcAft>
                <a:spcPct val="0"/>
              </a:spcAft>
              <a:defRPr sz="600" kern="1200">
                <a:solidFill>
                  <a:schemeClr val="tx1"/>
                </a:solidFill>
                <a:latin typeface="Arial" charset="0"/>
                <a:ea typeface="+mn-ea"/>
                <a:cs typeface="+mn-cs"/>
              </a:defRPr>
            </a:lvl4pPr>
            <a:lvl5pPr marL="1828800" algn="ctr" rtl="0" eaLnBrk="0" fontAlgn="base" hangingPunct="0">
              <a:spcBef>
                <a:spcPct val="50000"/>
              </a:spcBef>
              <a:spcAft>
                <a:spcPct val="0"/>
              </a:spcAft>
              <a:defRPr sz="600" kern="1200">
                <a:solidFill>
                  <a:schemeClr val="tx1"/>
                </a:solidFill>
                <a:latin typeface="Arial" charset="0"/>
                <a:ea typeface="+mn-ea"/>
                <a:cs typeface="+mn-cs"/>
              </a:defRPr>
            </a:lvl5pPr>
            <a:lvl6pPr marL="2286000" algn="l" defTabSz="914400" rtl="0" eaLnBrk="1" latinLnBrk="0" hangingPunct="1">
              <a:defRPr sz="600" kern="1200">
                <a:solidFill>
                  <a:schemeClr val="tx1"/>
                </a:solidFill>
                <a:latin typeface="Arial" charset="0"/>
                <a:ea typeface="+mn-ea"/>
                <a:cs typeface="+mn-cs"/>
              </a:defRPr>
            </a:lvl6pPr>
            <a:lvl7pPr marL="2743200" algn="l" defTabSz="914400" rtl="0" eaLnBrk="1" latinLnBrk="0" hangingPunct="1">
              <a:defRPr sz="600" kern="1200">
                <a:solidFill>
                  <a:schemeClr val="tx1"/>
                </a:solidFill>
                <a:latin typeface="Arial" charset="0"/>
                <a:ea typeface="+mn-ea"/>
                <a:cs typeface="+mn-cs"/>
              </a:defRPr>
            </a:lvl7pPr>
            <a:lvl8pPr marL="3200400" algn="l" defTabSz="914400" rtl="0" eaLnBrk="1" latinLnBrk="0" hangingPunct="1">
              <a:defRPr sz="600" kern="1200">
                <a:solidFill>
                  <a:schemeClr val="tx1"/>
                </a:solidFill>
                <a:latin typeface="Arial" charset="0"/>
                <a:ea typeface="+mn-ea"/>
                <a:cs typeface="+mn-cs"/>
              </a:defRPr>
            </a:lvl8pPr>
            <a:lvl9pPr marL="3657600" algn="l" defTabSz="914400" rtl="0" eaLnBrk="1" latinLnBrk="0" hangingPunct="1">
              <a:defRPr sz="600" kern="1200">
                <a:solidFill>
                  <a:schemeClr val="tx1"/>
                </a:solidFill>
                <a:latin typeface="Arial" charset="0"/>
                <a:ea typeface="+mn-ea"/>
                <a:cs typeface="+mn-cs"/>
              </a:defRPr>
            </a:lvl9pPr>
          </a:lstStyle>
          <a:p>
            <a:pPr algn="l" defTabSz="1072935" eaLnBrk="1" hangingPunct="1">
              <a:lnSpc>
                <a:spcPct val="98000"/>
              </a:lnSpc>
              <a:spcBef>
                <a:spcPct val="0"/>
              </a:spcBef>
            </a:pPr>
            <a:fld id="{F91878BB-00C6-4E99-B597-21365165AB98}" type="slidenum">
              <a:rPr lang="en-GB" sz="2400"/>
              <a:pPr algn="l" defTabSz="1072935" eaLnBrk="1" hangingPunct="1">
                <a:lnSpc>
                  <a:spcPct val="98000"/>
                </a:lnSpc>
                <a:spcBef>
                  <a:spcPct val="0"/>
                </a:spcBef>
              </a:pPr>
              <a:t>20</a:t>
            </a:fld>
            <a:r>
              <a:rPr lang="en-GB" sz="2400" dirty="0"/>
              <a:t>.</a:t>
            </a:r>
          </a:p>
        </p:txBody>
      </p:sp>
      <p:sp>
        <p:nvSpPr>
          <p:cNvPr id="7" name="Text Placeholder 7"/>
          <p:cNvSpPr>
            <a:spLocks noGrp="1"/>
          </p:cNvSpPr>
          <p:nvPr>
            <p:ph type="body" sz="quarter" idx="4294967295"/>
          </p:nvPr>
        </p:nvSpPr>
        <p:spPr>
          <a:xfrm>
            <a:off x="863409" y="5943121"/>
            <a:ext cx="8240871" cy="180975"/>
          </a:xfrm>
          <a:prstGeom prst="rect">
            <a:avLst/>
          </a:prstGeom>
        </p:spPr>
        <p:txBody>
          <a:bodyPr vert="horz" lIns="91440" tIns="45720" rIns="91440" bIns="45720" rtlCol="0">
            <a:noAutofit/>
          </a:bodyPr>
          <a:lstStyle/>
          <a:p>
            <a:pPr marL="0" indent="0">
              <a:buNone/>
            </a:pPr>
            <a:r>
              <a:rPr lang="en-US" sz="900" dirty="0"/>
              <a:t>Source: Bloomberg, HSBC</a:t>
            </a:r>
          </a:p>
        </p:txBody>
      </p:sp>
      <p:sp>
        <p:nvSpPr>
          <p:cNvPr id="2" name="Footer Placeholder 1"/>
          <p:cNvSpPr>
            <a:spLocks noGrp="1"/>
          </p:cNvSpPr>
          <p:nvPr>
            <p:ph type="ftr" sz="quarter" idx="14"/>
          </p:nvPr>
        </p:nvSpPr>
        <p:spPr/>
        <p:txBody>
          <a:bodyPr/>
          <a:lstStyle/>
          <a:p>
            <a:endParaRPr lang="en-GB" dirty="0"/>
          </a:p>
        </p:txBody>
      </p:sp>
      <p:sp>
        <p:nvSpPr>
          <p:cNvPr id="9" name="Title 3"/>
          <p:cNvSpPr txBox="1">
            <a:spLocks/>
          </p:cNvSpPr>
          <p:nvPr/>
        </p:nvSpPr>
        <p:spPr>
          <a:xfrm>
            <a:off x="1132331" y="503684"/>
            <a:ext cx="9353197" cy="401967"/>
          </a:xfrm>
          <a:prstGeom prst="rect">
            <a:avLst/>
          </a:prstGeom>
        </p:spPr>
        <p:txBody>
          <a:bodyPr vert="horz" lIns="68580" tIns="34290" rIns="68580" bIns="34290" rtlCol="0" anchor="b" anchorCtr="0">
            <a:noAutofit/>
          </a:bodyPr>
          <a:lstStyle>
            <a:lvl1pPr algn="l" defTabSz="804701" rtl="0" eaLnBrk="1" fontAlgn="base" hangingPunct="1">
              <a:lnSpc>
                <a:spcPct val="98000"/>
              </a:lnSpc>
              <a:spcBef>
                <a:spcPct val="0"/>
              </a:spcBef>
              <a:spcAft>
                <a:spcPct val="0"/>
              </a:spcAft>
              <a:defRPr sz="1638" b="1" baseline="0">
                <a:solidFill>
                  <a:srgbClr val="DB0011"/>
                </a:solidFill>
                <a:latin typeface="Arial" panose="020B0604020202020204" pitchFamily="34" charset="0"/>
                <a:ea typeface="SimSun" panose="02010600030101010101" pitchFamily="2" charset="-122"/>
                <a:cs typeface="+mj-cs"/>
              </a:defRPr>
            </a:lvl1pPr>
            <a:lvl2pPr algn="l" defTabSz="804701" rtl="0" eaLnBrk="1" fontAlgn="base" hangingPunct="1">
              <a:lnSpc>
                <a:spcPct val="98000"/>
              </a:lnSpc>
              <a:spcBef>
                <a:spcPct val="0"/>
              </a:spcBef>
              <a:spcAft>
                <a:spcPct val="0"/>
              </a:spcAft>
              <a:defRPr sz="1650">
                <a:solidFill>
                  <a:schemeClr val="accent1"/>
                </a:solidFill>
                <a:latin typeface="Arial" charset="0"/>
              </a:defRPr>
            </a:lvl2pPr>
            <a:lvl3pPr algn="l" defTabSz="804701" rtl="0" eaLnBrk="1" fontAlgn="base" hangingPunct="1">
              <a:lnSpc>
                <a:spcPct val="98000"/>
              </a:lnSpc>
              <a:spcBef>
                <a:spcPct val="0"/>
              </a:spcBef>
              <a:spcAft>
                <a:spcPct val="0"/>
              </a:spcAft>
              <a:defRPr sz="1650">
                <a:solidFill>
                  <a:schemeClr val="accent1"/>
                </a:solidFill>
                <a:latin typeface="Arial" charset="0"/>
              </a:defRPr>
            </a:lvl3pPr>
            <a:lvl4pPr algn="l" defTabSz="804701" rtl="0" eaLnBrk="1" fontAlgn="base" hangingPunct="1">
              <a:lnSpc>
                <a:spcPct val="98000"/>
              </a:lnSpc>
              <a:spcBef>
                <a:spcPct val="0"/>
              </a:spcBef>
              <a:spcAft>
                <a:spcPct val="0"/>
              </a:spcAft>
              <a:defRPr sz="1650">
                <a:solidFill>
                  <a:schemeClr val="accent1"/>
                </a:solidFill>
                <a:latin typeface="Arial" charset="0"/>
              </a:defRPr>
            </a:lvl4pPr>
            <a:lvl5pPr algn="l" defTabSz="804701" rtl="0" eaLnBrk="1" fontAlgn="base" hangingPunct="1">
              <a:lnSpc>
                <a:spcPct val="98000"/>
              </a:lnSpc>
              <a:spcBef>
                <a:spcPct val="0"/>
              </a:spcBef>
              <a:spcAft>
                <a:spcPct val="0"/>
              </a:spcAft>
              <a:defRPr sz="1650">
                <a:solidFill>
                  <a:schemeClr val="accent1"/>
                </a:solidFill>
                <a:latin typeface="Arial" charset="0"/>
              </a:defRPr>
            </a:lvl5pPr>
            <a:lvl6pPr marL="342832" algn="l" defTabSz="804701" rtl="0" eaLnBrk="1" fontAlgn="base" hangingPunct="1">
              <a:lnSpc>
                <a:spcPct val="98000"/>
              </a:lnSpc>
              <a:spcBef>
                <a:spcPct val="0"/>
              </a:spcBef>
              <a:spcAft>
                <a:spcPct val="0"/>
              </a:spcAft>
              <a:defRPr sz="1650">
                <a:solidFill>
                  <a:schemeClr val="accent1"/>
                </a:solidFill>
                <a:latin typeface="Arial" charset="0"/>
              </a:defRPr>
            </a:lvl6pPr>
            <a:lvl7pPr marL="685663" algn="l" defTabSz="804701" rtl="0" eaLnBrk="1" fontAlgn="base" hangingPunct="1">
              <a:lnSpc>
                <a:spcPct val="98000"/>
              </a:lnSpc>
              <a:spcBef>
                <a:spcPct val="0"/>
              </a:spcBef>
              <a:spcAft>
                <a:spcPct val="0"/>
              </a:spcAft>
              <a:defRPr sz="1650">
                <a:solidFill>
                  <a:schemeClr val="accent1"/>
                </a:solidFill>
                <a:latin typeface="Arial" charset="0"/>
              </a:defRPr>
            </a:lvl7pPr>
            <a:lvl8pPr marL="1028495" algn="l" defTabSz="804701" rtl="0" eaLnBrk="1" fontAlgn="base" hangingPunct="1">
              <a:lnSpc>
                <a:spcPct val="98000"/>
              </a:lnSpc>
              <a:spcBef>
                <a:spcPct val="0"/>
              </a:spcBef>
              <a:spcAft>
                <a:spcPct val="0"/>
              </a:spcAft>
              <a:defRPr sz="1650">
                <a:solidFill>
                  <a:schemeClr val="accent1"/>
                </a:solidFill>
                <a:latin typeface="Arial" charset="0"/>
              </a:defRPr>
            </a:lvl8pPr>
            <a:lvl9pPr marL="1371326" algn="l" defTabSz="804701" rtl="0" eaLnBrk="1" fontAlgn="base" hangingPunct="1">
              <a:lnSpc>
                <a:spcPct val="98000"/>
              </a:lnSpc>
              <a:spcBef>
                <a:spcPct val="0"/>
              </a:spcBef>
              <a:spcAft>
                <a:spcPct val="0"/>
              </a:spcAft>
              <a:defRPr sz="1650">
                <a:solidFill>
                  <a:schemeClr val="accent1"/>
                </a:solidFill>
                <a:latin typeface="Arial" charset="0"/>
              </a:defRPr>
            </a:lvl9pPr>
          </a:lstStyle>
          <a:p>
            <a:r>
              <a:rPr lang="en-US" sz="2400" kern="0" dirty="0" smtClean="0"/>
              <a:t>The large US trade deficit is not a new problem </a:t>
            </a:r>
            <a:endParaRPr lang="en-US" sz="2400" kern="0" dirty="0"/>
          </a:p>
        </p:txBody>
      </p:sp>
      <p:pic>
        <p:nvPicPr>
          <p:cNvPr id="3" name="Picture 2"/>
          <p:cNvPicPr>
            <a:picLocks noChangeAspect="1"/>
          </p:cNvPicPr>
          <p:nvPr/>
        </p:nvPicPr>
        <p:blipFill>
          <a:blip r:embed="rId2"/>
          <a:stretch>
            <a:fillRect/>
          </a:stretch>
        </p:blipFill>
        <p:spPr>
          <a:xfrm>
            <a:off x="760665" y="1269000"/>
            <a:ext cx="10670671" cy="4320000"/>
          </a:xfrm>
          <a:prstGeom prst="rect">
            <a:avLst/>
          </a:prstGeom>
        </p:spPr>
      </p:pic>
    </p:spTree>
    <p:extLst>
      <p:ext uri="{BB962C8B-B14F-4D97-AF65-F5344CB8AC3E}">
        <p14:creationId xmlns:p14="http://schemas.microsoft.com/office/powerpoint/2010/main" val="17090474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1185494" y="442503"/>
            <a:ext cx="9353197" cy="548232"/>
          </a:xfrm>
          <a:prstGeom prst="rect">
            <a:avLst/>
          </a:prstGeom>
        </p:spPr>
        <p:txBody>
          <a:bodyPr vert="horz" lIns="68580" tIns="34290" rIns="68580" bIns="34290" rtlCol="0" anchor="b" anchorCtr="0">
            <a:noAutofit/>
          </a:bodyPr>
          <a:lstStyle>
            <a:lvl1pPr algn="l" defTabSz="804701" rtl="0" eaLnBrk="1" fontAlgn="base" hangingPunct="1">
              <a:lnSpc>
                <a:spcPct val="98000"/>
              </a:lnSpc>
              <a:spcBef>
                <a:spcPct val="0"/>
              </a:spcBef>
              <a:spcAft>
                <a:spcPct val="0"/>
              </a:spcAft>
              <a:defRPr sz="1638" b="1" baseline="0">
                <a:solidFill>
                  <a:srgbClr val="DB0011"/>
                </a:solidFill>
                <a:latin typeface="Arial" panose="020B0604020202020204" pitchFamily="34" charset="0"/>
                <a:ea typeface="SimSun" panose="02010600030101010101" pitchFamily="2" charset="-122"/>
                <a:cs typeface="+mj-cs"/>
              </a:defRPr>
            </a:lvl1pPr>
            <a:lvl2pPr algn="l" defTabSz="804701" rtl="0" eaLnBrk="1" fontAlgn="base" hangingPunct="1">
              <a:lnSpc>
                <a:spcPct val="98000"/>
              </a:lnSpc>
              <a:spcBef>
                <a:spcPct val="0"/>
              </a:spcBef>
              <a:spcAft>
                <a:spcPct val="0"/>
              </a:spcAft>
              <a:defRPr sz="1650">
                <a:solidFill>
                  <a:schemeClr val="accent1"/>
                </a:solidFill>
                <a:latin typeface="Arial" charset="0"/>
              </a:defRPr>
            </a:lvl2pPr>
            <a:lvl3pPr algn="l" defTabSz="804701" rtl="0" eaLnBrk="1" fontAlgn="base" hangingPunct="1">
              <a:lnSpc>
                <a:spcPct val="98000"/>
              </a:lnSpc>
              <a:spcBef>
                <a:spcPct val="0"/>
              </a:spcBef>
              <a:spcAft>
                <a:spcPct val="0"/>
              </a:spcAft>
              <a:defRPr sz="1650">
                <a:solidFill>
                  <a:schemeClr val="accent1"/>
                </a:solidFill>
                <a:latin typeface="Arial" charset="0"/>
              </a:defRPr>
            </a:lvl3pPr>
            <a:lvl4pPr algn="l" defTabSz="804701" rtl="0" eaLnBrk="1" fontAlgn="base" hangingPunct="1">
              <a:lnSpc>
                <a:spcPct val="98000"/>
              </a:lnSpc>
              <a:spcBef>
                <a:spcPct val="0"/>
              </a:spcBef>
              <a:spcAft>
                <a:spcPct val="0"/>
              </a:spcAft>
              <a:defRPr sz="1650">
                <a:solidFill>
                  <a:schemeClr val="accent1"/>
                </a:solidFill>
                <a:latin typeface="Arial" charset="0"/>
              </a:defRPr>
            </a:lvl4pPr>
            <a:lvl5pPr algn="l" defTabSz="804701" rtl="0" eaLnBrk="1" fontAlgn="base" hangingPunct="1">
              <a:lnSpc>
                <a:spcPct val="98000"/>
              </a:lnSpc>
              <a:spcBef>
                <a:spcPct val="0"/>
              </a:spcBef>
              <a:spcAft>
                <a:spcPct val="0"/>
              </a:spcAft>
              <a:defRPr sz="1650">
                <a:solidFill>
                  <a:schemeClr val="accent1"/>
                </a:solidFill>
                <a:latin typeface="Arial" charset="0"/>
              </a:defRPr>
            </a:lvl5pPr>
            <a:lvl6pPr marL="342832" algn="l" defTabSz="804701" rtl="0" eaLnBrk="1" fontAlgn="base" hangingPunct="1">
              <a:lnSpc>
                <a:spcPct val="98000"/>
              </a:lnSpc>
              <a:spcBef>
                <a:spcPct val="0"/>
              </a:spcBef>
              <a:spcAft>
                <a:spcPct val="0"/>
              </a:spcAft>
              <a:defRPr sz="1650">
                <a:solidFill>
                  <a:schemeClr val="accent1"/>
                </a:solidFill>
                <a:latin typeface="Arial" charset="0"/>
              </a:defRPr>
            </a:lvl6pPr>
            <a:lvl7pPr marL="685663" algn="l" defTabSz="804701" rtl="0" eaLnBrk="1" fontAlgn="base" hangingPunct="1">
              <a:lnSpc>
                <a:spcPct val="98000"/>
              </a:lnSpc>
              <a:spcBef>
                <a:spcPct val="0"/>
              </a:spcBef>
              <a:spcAft>
                <a:spcPct val="0"/>
              </a:spcAft>
              <a:defRPr sz="1650">
                <a:solidFill>
                  <a:schemeClr val="accent1"/>
                </a:solidFill>
                <a:latin typeface="Arial" charset="0"/>
              </a:defRPr>
            </a:lvl7pPr>
            <a:lvl8pPr marL="1028495" algn="l" defTabSz="804701" rtl="0" eaLnBrk="1" fontAlgn="base" hangingPunct="1">
              <a:lnSpc>
                <a:spcPct val="98000"/>
              </a:lnSpc>
              <a:spcBef>
                <a:spcPct val="0"/>
              </a:spcBef>
              <a:spcAft>
                <a:spcPct val="0"/>
              </a:spcAft>
              <a:defRPr sz="1650">
                <a:solidFill>
                  <a:schemeClr val="accent1"/>
                </a:solidFill>
                <a:latin typeface="Arial" charset="0"/>
              </a:defRPr>
            </a:lvl8pPr>
            <a:lvl9pPr marL="1371326" algn="l" defTabSz="804701" rtl="0" eaLnBrk="1" fontAlgn="base" hangingPunct="1">
              <a:lnSpc>
                <a:spcPct val="98000"/>
              </a:lnSpc>
              <a:spcBef>
                <a:spcPct val="0"/>
              </a:spcBef>
              <a:spcAft>
                <a:spcPct val="0"/>
              </a:spcAft>
              <a:defRPr sz="1650">
                <a:solidFill>
                  <a:schemeClr val="accent1"/>
                </a:solidFill>
                <a:latin typeface="Arial" charset="0"/>
              </a:defRPr>
            </a:lvl9pPr>
          </a:lstStyle>
          <a:p>
            <a:r>
              <a:rPr lang="en-US" sz="2400" kern="0" dirty="0" smtClean="0"/>
              <a:t>Plaza accord (1985) – tariffs anchored, FX flexible</a:t>
            </a:r>
            <a:endParaRPr lang="en-US" sz="2400" kern="0" dirty="0"/>
          </a:p>
        </p:txBody>
      </p:sp>
      <p:sp>
        <p:nvSpPr>
          <p:cNvPr id="4" name="Text Placeholder 7"/>
          <p:cNvSpPr txBox="1">
            <a:spLocks/>
          </p:cNvSpPr>
          <p:nvPr/>
        </p:nvSpPr>
        <p:spPr>
          <a:xfrm>
            <a:off x="696000" y="5819425"/>
            <a:ext cx="4635490" cy="224535"/>
          </a:xfrm>
          <a:prstGeom prst="rect">
            <a:avLst/>
          </a:prstGeom>
        </p:spPr>
        <p:txBody>
          <a:bodyPr vert="horz" lIns="51435" tIns="25718" rIns="51435" bIns="25718" rtlCol="0">
            <a:noAutofit/>
          </a:bodyPr>
          <a:lstStyle>
            <a:lvl1pPr marL="171416" indent="-171416" algn="l" defTabSz="804701" rtl="0" eaLnBrk="1" fontAlgn="base" hangingPunct="1">
              <a:lnSpc>
                <a:spcPct val="105000"/>
              </a:lnSpc>
              <a:spcBef>
                <a:spcPct val="52000"/>
              </a:spcBef>
              <a:spcAft>
                <a:spcPct val="0"/>
              </a:spcAft>
              <a:buClr>
                <a:srgbClr val="DB1100"/>
              </a:buClr>
              <a:buFont typeface="Symbol" pitchFamily="18" charset="2"/>
              <a:buChar char="·"/>
              <a:defRPr sz="1200" baseline="0">
                <a:solidFill>
                  <a:schemeClr val="tx1"/>
                </a:solidFill>
                <a:latin typeface="Arial" panose="020B0604020202020204" pitchFamily="34" charset="0"/>
                <a:ea typeface="SimSun" panose="02010600030101010101" pitchFamily="2" charset="-122"/>
                <a:cs typeface="+mn-cs"/>
              </a:defRPr>
            </a:lvl1pPr>
            <a:lvl2pPr marL="342832" indent="-170226" algn="l" defTabSz="804701" rtl="0" eaLnBrk="1" fontAlgn="base" hangingPunct="1">
              <a:spcBef>
                <a:spcPct val="30000"/>
              </a:spcBef>
              <a:spcAft>
                <a:spcPct val="0"/>
              </a:spcAft>
              <a:buClr>
                <a:srgbClr val="DB1100"/>
              </a:buClr>
              <a:buChar char="–"/>
              <a:defRPr sz="1050" baseline="0">
                <a:solidFill>
                  <a:schemeClr val="tx1"/>
                </a:solidFill>
                <a:latin typeface="Arial" panose="020B0604020202020204" pitchFamily="34" charset="0"/>
                <a:ea typeface="SimSun" panose="02010600030101010101" pitchFamily="2" charset="-122"/>
              </a:defRPr>
            </a:lvl2pPr>
            <a:lvl3pPr marL="514247" indent="-173797" algn="l" defTabSz="804701" rtl="0" eaLnBrk="1" fontAlgn="base" hangingPunct="1">
              <a:spcBef>
                <a:spcPct val="21000"/>
              </a:spcBef>
              <a:spcAft>
                <a:spcPct val="0"/>
              </a:spcAft>
              <a:buClr>
                <a:srgbClr val="DB1100"/>
              </a:buClr>
              <a:buChar char="–"/>
              <a:defRPr sz="900" baseline="0">
                <a:solidFill>
                  <a:schemeClr val="tx1"/>
                </a:solidFill>
                <a:latin typeface="Arial" panose="020B0604020202020204" pitchFamily="34" charset="0"/>
                <a:ea typeface="SimSun" panose="02010600030101010101" pitchFamily="2" charset="-122"/>
              </a:defRPr>
            </a:lvl3pPr>
            <a:lvl4pPr marL="685663" indent="-171416" algn="l" defTabSz="804701" rtl="0" eaLnBrk="1" fontAlgn="base" hangingPunct="1">
              <a:lnSpc>
                <a:spcPts val="1200"/>
              </a:lnSpc>
              <a:spcBef>
                <a:spcPct val="20000"/>
              </a:spcBef>
              <a:spcAft>
                <a:spcPct val="0"/>
              </a:spcAft>
              <a:buClr>
                <a:srgbClr val="DB1100"/>
              </a:buClr>
              <a:buChar char="–"/>
              <a:defRPr sz="900" baseline="0">
                <a:solidFill>
                  <a:schemeClr val="tx1"/>
                </a:solidFill>
                <a:latin typeface="Arial" panose="020B0604020202020204" pitchFamily="34" charset="0"/>
                <a:ea typeface="SimSun" panose="02010600030101010101" pitchFamily="2" charset="-122"/>
              </a:defRPr>
            </a:lvl4pPr>
            <a:lvl5pPr marL="857078" indent="-171416" algn="l" defTabSz="804701" rtl="0" eaLnBrk="1" fontAlgn="base" hangingPunct="1">
              <a:lnSpc>
                <a:spcPts val="1200"/>
              </a:lnSpc>
              <a:spcBef>
                <a:spcPct val="20000"/>
              </a:spcBef>
              <a:spcAft>
                <a:spcPct val="0"/>
              </a:spcAft>
              <a:buClr>
                <a:srgbClr val="DB1100"/>
              </a:buClr>
              <a:buChar char="•"/>
              <a:defRPr sz="900" baseline="0">
                <a:solidFill>
                  <a:schemeClr val="tx1"/>
                </a:solidFill>
                <a:latin typeface="Arial" panose="020B0604020202020204" pitchFamily="34" charset="0"/>
                <a:ea typeface="SimSun" panose="02010600030101010101" pitchFamily="2" charset="-122"/>
              </a:defRPr>
            </a:lvl5pPr>
            <a:lvl6pPr marL="2421247" indent="-178558" algn="l" defTabSz="804701" rtl="0" eaLnBrk="1" fontAlgn="base" hangingPunct="1">
              <a:lnSpc>
                <a:spcPts val="1200"/>
              </a:lnSpc>
              <a:spcBef>
                <a:spcPct val="20000"/>
              </a:spcBef>
              <a:spcAft>
                <a:spcPct val="0"/>
              </a:spcAft>
              <a:buChar char="•"/>
              <a:defRPr sz="900">
                <a:solidFill>
                  <a:schemeClr val="tx1"/>
                </a:solidFill>
                <a:latin typeface="+mn-lt"/>
              </a:defRPr>
            </a:lvl6pPr>
            <a:lvl7pPr marL="2764079" indent="-178558" algn="l" defTabSz="804701" rtl="0" eaLnBrk="1" fontAlgn="base" hangingPunct="1">
              <a:lnSpc>
                <a:spcPts val="1200"/>
              </a:lnSpc>
              <a:spcBef>
                <a:spcPct val="20000"/>
              </a:spcBef>
              <a:spcAft>
                <a:spcPct val="0"/>
              </a:spcAft>
              <a:buChar char="•"/>
              <a:defRPr sz="900">
                <a:solidFill>
                  <a:schemeClr val="tx1"/>
                </a:solidFill>
                <a:latin typeface="+mn-lt"/>
              </a:defRPr>
            </a:lvl7pPr>
            <a:lvl8pPr marL="3106910" indent="-178558" algn="l" defTabSz="804701" rtl="0" eaLnBrk="1" fontAlgn="base" hangingPunct="1">
              <a:lnSpc>
                <a:spcPts val="1200"/>
              </a:lnSpc>
              <a:spcBef>
                <a:spcPct val="20000"/>
              </a:spcBef>
              <a:spcAft>
                <a:spcPct val="0"/>
              </a:spcAft>
              <a:buChar char="•"/>
              <a:defRPr sz="900">
                <a:solidFill>
                  <a:schemeClr val="tx1"/>
                </a:solidFill>
                <a:latin typeface="+mn-lt"/>
              </a:defRPr>
            </a:lvl8pPr>
            <a:lvl9pPr marL="3449741" indent="-178558" algn="l" defTabSz="804701" rtl="0" eaLnBrk="1" fontAlgn="base" hangingPunct="1">
              <a:lnSpc>
                <a:spcPts val="1200"/>
              </a:lnSpc>
              <a:spcBef>
                <a:spcPct val="20000"/>
              </a:spcBef>
              <a:spcAft>
                <a:spcPct val="0"/>
              </a:spcAft>
              <a:buChar char="•"/>
              <a:defRPr sz="900">
                <a:solidFill>
                  <a:schemeClr val="tx1"/>
                </a:solidFill>
                <a:latin typeface="+mn-lt"/>
              </a:defRPr>
            </a:lvl9pPr>
          </a:lstStyle>
          <a:p>
            <a:pPr marL="0" indent="0">
              <a:buFont typeface="Symbol" pitchFamily="18" charset="2"/>
              <a:buNone/>
            </a:pPr>
            <a:r>
              <a:rPr lang="en-US" sz="900" kern="0" dirty="0" smtClean="0"/>
              <a:t>Source: HSBC</a:t>
            </a:r>
            <a:endParaRPr lang="en-US" sz="900" kern="0" dirty="0"/>
          </a:p>
        </p:txBody>
      </p:sp>
      <p:sp>
        <p:nvSpPr>
          <p:cNvPr id="6" name="Slide Number Placeholder 6"/>
          <p:cNvSpPr txBox="1">
            <a:spLocks/>
          </p:cNvSpPr>
          <p:nvPr/>
        </p:nvSpPr>
        <p:spPr>
          <a:xfrm>
            <a:off x="620628" y="549067"/>
            <a:ext cx="564866" cy="433867"/>
          </a:xfrm>
          <a:prstGeom prst="rect">
            <a:avLst/>
          </a:prstGeom>
        </p:spPr>
        <p:txBody>
          <a:bodyPr vert="horz" lIns="68580" tIns="34290" rIns="68580" bIns="34290" rtlCol="0" anchor="b" anchorCtr="0">
            <a:noAutofit/>
          </a:bodyPr>
          <a:lstStyle>
            <a:defPPr>
              <a:defRPr lang="en-US"/>
            </a:defPPr>
            <a:lvl1pPr algn="ctr" rtl="0" eaLnBrk="0" fontAlgn="base" hangingPunct="0">
              <a:spcBef>
                <a:spcPct val="50000"/>
              </a:spcBef>
              <a:spcAft>
                <a:spcPct val="0"/>
              </a:spcAft>
              <a:defRPr lang="en-GB" sz="2600" b="1" kern="1200" baseline="0" smtClean="0">
                <a:solidFill>
                  <a:srgbClr val="DB0011"/>
                </a:solidFill>
                <a:latin typeface="Arial" panose="020B0604020202020204" pitchFamily="34" charset="0"/>
                <a:ea typeface="SimSun" panose="02010600030101010101" pitchFamily="2" charset="-122"/>
                <a:cs typeface="+mj-cs"/>
              </a:defRPr>
            </a:lvl1pPr>
            <a:lvl2pPr marL="457200" algn="ctr" rtl="0" eaLnBrk="0" fontAlgn="base" hangingPunct="0">
              <a:spcBef>
                <a:spcPct val="50000"/>
              </a:spcBef>
              <a:spcAft>
                <a:spcPct val="0"/>
              </a:spcAft>
              <a:defRPr sz="600" kern="1200">
                <a:solidFill>
                  <a:schemeClr val="tx1"/>
                </a:solidFill>
                <a:latin typeface="Arial" charset="0"/>
                <a:ea typeface="+mn-ea"/>
                <a:cs typeface="+mn-cs"/>
              </a:defRPr>
            </a:lvl2pPr>
            <a:lvl3pPr marL="914400" algn="ctr" rtl="0" eaLnBrk="0" fontAlgn="base" hangingPunct="0">
              <a:spcBef>
                <a:spcPct val="50000"/>
              </a:spcBef>
              <a:spcAft>
                <a:spcPct val="0"/>
              </a:spcAft>
              <a:defRPr sz="600" kern="1200">
                <a:solidFill>
                  <a:schemeClr val="tx1"/>
                </a:solidFill>
                <a:latin typeface="Arial" charset="0"/>
                <a:ea typeface="+mn-ea"/>
                <a:cs typeface="+mn-cs"/>
              </a:defRPr>
            </a:lvl3pPr>
            <a:lvl4pPr marL="1371600" algn="ctr" rtl="0" eaLnBrk="0" fontAlgn="base" hangingPunct="0">
              <a:spcBef>
                <a:spcPct val="50000"/>
              </a:spcBef>
              <a:spcAft>
                <a:spcPct val="0"/>
              </a:spcAft>
              <a:defRPr sz="600" kern="1200">
                <a:solidFill>
                  <a:schemeClr val="tx1"/>
                </a:solidFill>
                <a:latin typeface="Arial" charset="0"/>
                <a:ea typeface="+mn-ea"/>
                <a:cs typeface="+mn-cs"/>
              </a:defRPr>
            </a:lvl4pPr>
            <a:lvl5pPr marL="1828800" algn="ctr" rtl="0" eaLnBrk="0" fontAlgn="base" hangingPunct="0">
              <a:spcBef>
                <a:spcPct val="50000"/>
              </a:spcBef>
              <a:spcAft>
                <a:spcPct val="0"/>
              </a:spcAft>
              <a:defRPr sz="600" kern="1200">
                <a:solidFill>
                  <a:schemeClr val="tx1"/>
                </a:solidFill>
                <a:latin typeface="Arial" charset="0"/>
                <a:ea typeface="+mn-ea"/>
                <a:cs typeface="+mn-cs"/>
              </a:defRPr>
            </a:lvl5pPr>
            <a:lvl6pPr marL="2286000" algn="l" defTabSz="914400" rtl="0" eaLnBrk="1" latinLnBrk="0" hangingPunct="1">
              <a:defRPr sz="600" kern="1200">
                <a:solidFill>
                  <a:schemeClr val="tx1"/>
                </a:solidFill>
                <a:latin typeface="Arial" charset="0"/>
                <a:ea typeface="+mn-ea"/>
                <a:cs typeface="+mn-cs"/>
              </a:defRPr>
            </a:lvl6pPr>
            <a:lvl7pPr marL="2743200" algn="l" defTabSz="914400" rtl="0" eaLnBrk="1" latinLnBrk="0" hangingPunct="1">
              <a:defRPr sz="600" kern="1200">
                <a:solidFill>
                  <a:schemeClr val="tx1"/>
                </a:solidFill>
                <a:latin typeface="Arial" charset="0"/>
                <a:ea typeface="+mn-ea"/>
                <a:cs typeface="+mn-cs"/>
              </a:defRPr>
            </a:lvl7pPr>
            <a:lvl8pPr marL="3200400" algn="l" defTabSz="914400" rtl="0" eaLnBrk="1" latinLnBrk="0" hangingPunct="1">
              <a:defRPr sz="600" kern="1200">
                <a:solidFill>
                  <a:schemeClr val="tx1"/>
                </a:solidFill>
                <a:latin typeface="Arial" charset="0"/>
                <a:ea typeface="+mn-ea"/>
                <a:cs typeface="+mn-cs"/>
              </a:defRPr>
            </a:lvl8pPr>
            <a:lvl9pPr marL="3657600" algn="l" defTabSz="914400" rtl="0" eaLnBrk="1" latinLnBrk="0" hangingPunct="1">
              <a:defRPr sz="600" kern="1200">
                <a:solidFill>
                  <a:schemeClr val="tx1"/>
                </a:solidFill>
                <a:latin typeface="Arial" charset="0"/>
                <a:ea typeface="+mn-ea"/>
                <a:cs typeface="+mn-cs"/>
              </a:defRPr>
            </a:lvl9pPr>
          </a:lstStyle>
          <a:p>
            <a:pPr algn="l" defTabSz="804681" eaLnBrk="1" hangingPunct="1">
              <a:lnSpc>
                <a:spcPct val="98000"/>
              </a:lnSpc>
              <a:spcBef>
                <a:spcPct val="0"/>
              </a:spcBef>
            </a:pPr>
            <a:fld id="{F91878BB-00C6-4E99-B597-21365165AB98}" type="slidenum">
              <a:rPr lang="en-GB" sz="2400"/>
              <a:pPr algn="l" defTabSz="804681" eaLnBrk="1" hangingPunct="1">
                <a:lnSpc>
                  <a:spcPct val="98000"/>
                </a:lnSpc>
                <a:spcBef>
                  <a:spcPct val="0"/>
                </a:spcBef>
              </a:pPr>
              <a:t>21</a:t>
            </a:fld>
            <a:r>
              <a:rPr lang="en-GB" sz="2400" dirty="0"/>
              <a:t>.</a:t>
            </a:r>
          </a:p>
        </p:txBody>
      </p:sp>
      <p:grpSp>
        <p:nvGrpSpPr>
          <p:cNvPr id="7" name="Group 6"/>
          <p:cNvGrpSpPr/>
          <p:nvPr/>
        </p:nvGrpSpPr>
        <p:grpSpPr>
          <a:xfrm>
            <a:off x="1707953" y="2350217"/>
            <a:ext cx="2476478" cy="2624539"/>
            <a:chOff x="2028825" y="3895725"/>
            <a:chExt cx="1616408" cy="1600200"/>
          </a:xfrm>
        </p:grpSpPr>
        <p:sp>
          <p:nvSpPr>
            <p:cNvPr id="8" name="Oval 7"/>
            <p:cNvSpPr/>
            <p:nvPr/>
          </p:nvSpPr>
          <p:spPr>
            <a:xfrm>
              <a:off x="2028825" y="3895725"/>
              <a:ext cx="1600200" cy="1600200"/>
            </a:xfrm>
            <a:prstGeom prst="ellipse">
              <a:avLst/>
            </a:prstGeom>
            <a:solidFill>
              <a:srgbClr val="DB00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2045033" y="4542108"/>
              <a:ext cx="1600200" cy="390779"/>
            </a:xfrm>
            <a:prstGeom prst="rect">
              <a:avLst/>
            </a:prstGeom>
            <a:noFill/>
          </p:spPr>
          <p:txBody>
            <a:bodyPr wrap="square" rtlCol="0">
              <a:spAutoFit/>
            </a:bodyPr>
            <a:lstStyle/>
            <a:p>
              <a:pPr algn="ctr">
                <a:spcBef>
                  <a:spcPts val="0"/>
                </a:spcBef>
              </a:pPr>
              <a:r>
                <a:rPr lang="en-GB" sz="1800" b="1" dirty="0" smtClean="0">
                  <a:solidFill>
                    <a:schemeClr val="bg1"/>
                  </a:solidFill>
                  <a:latin typeface="Arial" panose="020B0604020202020204" pitchFamily="34" charset="0"/>
                  <a:cs typeface="Arial" panose="020B0604020202020204" pitchFamily="34" charset="0"/>
                </a:rPr>
                <a:t>Large US trade deficit</a:t>
              </a:r>
              <a:endParaRPr lang="en-GB" sz="1800" b="1" dirty="0">
                <a:solidFill>
                  <a:schemeClr val="bg1"/>
                </a:solidFill>
                <a:latin typeface="Arial" panose="020B0604020202020204" pitchFamily="34" charset="0"/>
                <a:cs typeface="Arial" panose="020B0604020202020204" pitchFamily="34" charset="0"/>
              </a:endParaRPr>
            </a:p>
          </p:txBody>
        </p:sp>
      </p:grpSp>
      <p:grpSp>
        <p:nvGrpSpPr>
          <p:cNvPr id="13" name="Group 12"/>
          <p:cNvGrpSpPr/>
          <p:nvPr/>
        </p:nvGrpSpPr>
        <p:grpSpPr>
          <a:xfrm>
            <a:off x="6663776" y="2759819"/>
            <a:ext cx="1733442" cy="1812182"/>
            <a:chOff x="4980301" y="4143375"/>
            <a:chExt cx="1131425" cy="1104900"/>
          </a:xfrm>
        </p:grpSpPr>
        <p:sp>
          <p:nvSpPr>
            <p:cNvPr id="14" name="Oval 13"/>
            <p:cNvSpPr/>
            <p:nvPr/>
          </p:nvSpPr>
          <p:spPr>
            <a:xfrm>
              <a:off x="4980301" y="4143375"/>
              <a:ext cx="1104900" cy="1104900"/>
            </a:xfrm>
            <a:prstGeom prst="ellipse">
              <a:avLst/>
            </a:prstGeom>
            <a:solidFill>
              <a:srgbClr val="FBD2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5006827" y="4542109"/>
              <a:ext cx="1104899" cy="353562"/>
            </a:xfrm>
            <a:prstGeom prst="rect">
              <a:avLst/>
            </a:prstGeom>
            <a:noFill/>
          </p:spPr>
          <p:txBody>
            <a:bodyPr wrap="square" rtlCol="0">
              <a:spAutoFit/>
            </a:bodyPr>
            <a:lstStyle>
              <a:defPPr>
                <a:defRPr lang="en-US"/>
              </a:defPPr>
              <a:lvl1pPr>
                <a:spcBef>
                  <a:spcPts val="0"/>
                </a:spcBef>
                <a:defRPr sz="1600" b="1">
                  <a:latin typeface="Arial" panose="020B0604020202020204" pitchFamily="34" charset="0"/>
                  <a:cs typeface="Arial" panose="020B0604020202020204" pitchFamily="34" charset="0"/>
                </a:defRPr>
              </a:lvl1pPr>
            </a:lstStyle>
            <a:p>
              <a:r>
                <a:rPr lang="en-GB" dirty="0"/>
                <a:t>FX adjusts</a:t>
              </a:r>
            </a:p>
            <a:p>
              <a:r>
                <a:rPr lang="en-GB" dirty="0"/>
                <a:t>USD weaker</a:t>
              </a:r>
            </a:p>
          </p:txBody>
        </p:sp>
      </p:grpSp>
      <p:grpSp>
        <p:nvGrpSpPr>
          <p:cNvPr id="16" name="Group 15"/>
          <p:cNvGrpSpPr/>
          <p:nvPr/>
        </p:nvGrpSpPr>
        <p:grpSpPr>
          <a:xfrm>
            <a:off x="8755455" y="2759819"/>
            <a:ext cx="1733440" cy="1812182"/>
            <a:chOff x="6208390" y="4143375"/>
            <a:chExt cx="1131424" cy="1104900"/>
          </a:xfrm>
        </p:grpSpPr>
        <p:sp>
          <p:nvSpPr>
            <p:cNvPr id="17" name="Oval 16"/>
            <p:cNvSpPr/>
            <p:nvPr/>
          </p:nvSpPr>
          <p:spPr>
            <a:xfrm>
              <a:off x="6208390" y="4143375"/>
              <a:ext cx="1104900" cy="1104900"/>
            </a:xfrm>
            <a:prstGeom prst="ellipse">
              <a:avLst/>
            </a:prstGeom>
            <a:solidFill>
              <a:srgbClr val="DB00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6234915" y="4519043"/>
              <a:ext cx="1104899" cy="353562"/>
            </a:xfrm>
            <a:prstGeom prst="rect">
              <a:avLst/>
            </a:prstGeom>
            <a:noFill/>
          </p:spPr>
          <p:txBody>
            <a:bodyPr wrap="square" rtlCol="0">
              <a:spAutoFit/>
            </a:bodyPr>
            <a:lstStyle/>
            <a:p>
              <a:pPr algn="ctr">
                <a:spcBef>
                  <a:spcPts val="0"/>
                </a:spcBef>
              </a:pPr>
              <a:r>
                <a:rPr lang="en-GB" sz="1600" b="1" dirty="0" smtClean="0">
                  <a:solidFill>
                    <a:schemeClr val="bg1"/>
                  </a:solidFill>
                  <a:latin typeface="Arial" panose="020B0604020202020204" pitchFamily="34" charset="0"/>
                  <a:cs typeface="Arial" panose="020B0604020202020204" pitchFamily="34" charset="0"/>
                </a:rPr>
                <a:t>Smaller US</a:t>
              </a:r>
            </a:p>
            <a:p>
              <a:pPr algn="ctr">
                <a:spcBef>
                  <a:spcPts val="0"/>
                </a:spcBef>
              </a:pPr>
              <a:r>
                <a:rPr lang="en-GB" sz="1600" b="1" dirty="0" smtClean="0">
                  <a:solidFill>
                    <a:schemeClr val="bg1"/>
                  </a:solidFill>
                  <a:latin typeface="Arial" panose="020B0604020202020204" pitchFamily="34" charset="0"/>
                  <a:cs typeface="Arial" panose="020B0604020202020204" pitchFamily="34" charset="0"/>
                </a:rPr>
                <a:t>Trade deficit</a:t>
              </a:r>
              <a:endParaRPr lang="en-GB" sz="1600" b="1" dirty="0">
                <a:solidFill>
                  <a:schemeClr val="bg1"/>
                </a:solidFill>
                <a:latin typeface="Arial" panose="020B0604020202020204" pitchFamily="34" charset="0"/>
                <a:cs typeface="Arial" panose="020B0604020202020204" pitchFamily="34" charset="0"/>
              </a:endParaRPr>
            </a:p>
          </p:txBody>
        </p:sp>
      </p:grpSp>
      <p:grpSp>
        <p:nvGrpSpPr>
          <p:cNvPr id="27" name="Group 26"/>
          <p:cNvGrpSpPr/>
          <p:nvPr/>
        </p:nvGrpSpPr>
        <p:grpSpPr>
          <a:xfrm>
            <a:off x="4558477" y="2478137"/>
            <a:ext cx="1702199" cy="2091509"/>
            <a:chOff x="4558477" y="2478137"/>
            <a:chExt cx="1702199" cy="2109134"/>
          </a:xfrm>
        </p:grpSpPr>
        <p:grpSp>
          <p:nvGrpSpPr>
            <p:cNvPr id="10" name="Group 9"/>
            <p:cNvGrpSpPr/>
            <p:nvPr/>
          </p:nvGrpSpPr>
          <p:grpSpPr>
            <a:xfrm>
              <a:off x="4558477" y="2759818"/>
              <a:ext cx="1702199" cy="1827453"/>
              <a:chOff x="3752213" y="4143375"/>
              <a:chExt cx="1111033" cy="1104900"/>
            </a:xfrm>
          </p:grpSpPr>
          <p:sp>
            <p:nvSpPr>
              <p:cNvPr id="11" name="Oval 10"/>
              <p:cNvSpPr/>
              <p:nvPr/>
            </p:nvSpPr>
            <p:spPr>
              <a:xfrm>
                <a:off x="3752213" y="4143375"/>
                <a:ext cx="1104900" cy="1104900"/>
              </a:xfrm>
              <a:prstGeom prst="ellipse">
                <a:avLst/>
              </a:prstGeom>
              <a:solidFill>
                <a:srgbClr val="FBD2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3758347" y="4542109"/>
                <a:ext cx="1104899" cy="353562"/>
              </a:xfrm>
              <a:prstGeom prst="rect">
                <a:avLst/>
              </a:prstGeom>
              <a:noFill/>
            </p:spPr>
            <p:txBody>
              <a:bodyPr wrap="square" rtlCol="0">
                <a:spAutoFit/>
              </a:bodyPr>
              <a:lstStyle/>
              <a:p>
                <a:pPr algn="ctr">
                  <a:spcBef>
                    <a:spcPts val="0"/>
                  </a:spcBef>
                </a:pPr>
                <a:r>
                  <a:rPr lang="en-GB" sz="1600" b="1" dirty="0" smtClean="0">
                    <a:latin typeface="Arial" panose="020B0604020202020204" pitchFamily="34" charset="0"/>
                    <a:cs typeface="Arial" panose="020B0604020202020204" pitchFamily="34" charset="0"/>
                  </a:rPr>
                  <a:t>Tariffs</a:t>
                </a:r>
              </a:p>
              <a:p>
                <a:pPr algn="ctr">
                  <a:spcBef>
                    <a:spcPts val="0"/>
                  </a:spcBef>
                </a:pPr>
                <a:r>
                  <a:rPr lang="en-GB" sz="1600" b="1" dirty="0" smtClean="0">
                    <a:latin typeface="Arial" panose="020B0604020202020204" pitchFamily="34" charset="0"/>
                    <a:cs typeface="Arial" panose="020B0604020202020204" pitchFamily="34" charset="0"/>
                  </a:rPr>
                  <a:t>anchored</a:t>
                </a:r>
                <a:endParaRPr lang="en-GB" sz="1600" b="1" dirty="0">
                  <a:latin typeface="Arial" panose="020B0604020202020204" pitchFamily="34" charset="0"/>
                  <a:cs typeface="Arial" panose="020B0604020202020204" pitchFamily="34" charset="0"/>
                </a:endParaRPr>
              </a:p>
            </p:txBody>
          </p:sp>
        </p:grpSp>
        <p:grpSp>
          <p:nvGrpSpPr>
            <p:cNvPr id="19" name="Group 18"/>
            <p:cNvGrpSpPr/>
            <p:nvPr/>
          </p:nvGrpSpPr>
          <p:grpSpPr>
            <a:xfrm>
              <a:off x="5074651" y="2478137"/>
              <a:ext cx="696303" cy="751689"/>
              <a:chOff x="4046851" y="3924387"/>
              <a:chExt cx="515624" cy="515624"/>
            </a:xfrm>
          </p:grpSpPr>
          <p:sp>
            <p:nvSpPr>
              <p:cNvPr id="20" name="Oval 19"/>
              <p:cNvSpPr/>
              <p:nvPr/>
            </p:nvSpPr>
            <p:spPr>
              <a:xfrm>
                <a:off x="4046851" y="3924387"/>
                <a:ext cx="515624" cy="5156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8048" y="3976472"/>
                <a:ext cx="333226" cy="416232"/>
              </a:xfrm>
              <a:prstGeom prst="rect">
                <a:avLst/>
              </a:prstGeom>
            </p:spPr>
          </p:pic>
        </p:grpSp>
      </p:gr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2567" y="1997034"/>
            <a:ext cx="4996031" cy="1199435"/>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7240" y="3454836"/>
            <a:ext cx="1426790" cy="397672"/>
          </a:xfrm>
          <a:prstGeom prst="rect">
            <a:avLst/>
          </a:prstGeom>
        </p:spPr>
      </p:pic>
      <p:pic>
        <p:nvPicPr>
          <p:cNvPr id="24" name="Picture 23"/>
          <p:cNvPicPr>
            <a:picLocks noChangeAspect="1"/>
          </p:cNvPicPr>
          <p:nvPr/>
        </p:nvPicPr>
        <p:blipFill>
          <a:blip r:embed="rId5"/>
          <a:stretch>
            <a:fillRect/>
          </a:stretch>
        </p:blipFill>
        <p:spPr>
          <a:xfrm>
            <a:off x="2562675" y="2450137"/>
            <a:ext cx="742201" cy="801238"/>
          </a:xfrm>
          <a:prstGeom prst="rect">
            <a:avLst/>
          </a:prstGeom>
        </p:spPr>
      </p:pic>
      <p:sp>
        <p:nvSpPr>
          <p:cNvPr id="28" name="Footer Placeholder 27"/>
          <p:cNvSpPr>
            <a:spLocks noGrp="1"/>
          </p:cNvSpPr>
          <p:nvPr>
            <p:ph type="ftr" sz="quarter" idx="13"/>
          </p:nvPr>
        </p:nvSpPr>
        <p:spPr/>
        <p:txBody>
          <a:bodyPr/>
          <a:lstStyle/>
          <a:p>
            <a:endParaRPr lang="en-GB" dirty="0">
              <a:solidFill>
                <a:srgbClr val="000000">
                  <a:tint val="75000"/>
                </a:srgbClr>
              </a:solidFill>
            </a:endParaRPr>
          </a:p>
        </p:txBody>
      </p:sp>
    </p:spTree>
    <p:extLst>
      <p:ext uri="{BB962C8B-B14F-4D97-AF65-F5344CB8AC3E}">
        <p14:creationId xmlns:p14="http://schemas.microsoft.com/office/powerpoint/2010/main" val="2114850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750"/>
                                        <p:tgtEl>
                                          <p:spTgt spid="22"/>
                                        </p:tgtEl>
                                      </p:cBhvr>
                                    </p:animEffect>
                                  </p:childTnLst>
                                </p:cTn>
                              </p:par>
                            </p:childTnLst>
                          </p:cTn>
                        </p:par>
                        <p:par>
                          <p:cTn id="12" fill="hold">
                            <p:stCondLst>
                              <p:cond delay="750"/>
                            </p:stCondLst>
                            <p:childTnLst>
                              <p:par>
                                <p:cTn id="13" presetID="1"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par>
                          <p:cTn id="20" fill="hold">
                            <p:stCondLst>
                              <p:cond delay="500"/>
                            </p:stCondLst>
                            <p:childTnLst>
                              <p:par>
                                <p:cTn id="21" presetID="1"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1185493" y="580967"/>
            <a:ext cx="10784833" cy="406708"/>
          </a:xfrm>
          <a:prstGeom prst="rect">
            <a:avLst/>
          </a:prstGeom>
        </p:spPr>
        <p:txBody>
          <a:bodyPr vert="horz" lIns="68580" tIns="34290" rIns="68580" bIns="34290" rtlCol="0" anchor="b" anchorCtr="0">
            <a:noAutofit/>
          </a:bodyPr>
          <a:lstStyle>
            <a:lvl1pPr algn="l" defTabSz="804701" rtl="0" eaLnBrk="1" fontAlgn="base" hangingPunct="1">
              <a:lnSpc>
                <a:spcPct val="98000"/>
              </a:lnSpc>
              <a:spcBef>
                <a:spcPct val="0"/>
              </a:spcBef>
              <a:spcAft>
                <a:spcPct val="0"/>
              </a:spcAft>
              <a:defRPr sz="1638" b="1" baseline="0">
                <a:solidFill>
                  <a:srgbClr val="DB0011"/>
                </a:solidFill>
                <a:latin typeface="Arial" panose="020B0604020202020204" pitchFamily="34" charset="0"/>
                <a:ea typeface="SimSun" panose="02010600030101010101" pitchFamily="2" charset="-122"/>
                <a:cs typeface="+mj-cs"/>
              </a:defRPr>
            </a:lvl1pPr>
            <a:lvl2pPr algn="l" defTabSz="804701" rtl="0" eaLnBrk="1" fontAlgn="base" hangingPunct="1">
              <a:lnSpc>
                <a:spcPct val="98000"/>
              </a:lnSpc>
              <a:spcBef>
                <a:spcPct val="0"/>
              </a:spcBef>
              <a:spcAft>
                <a:spcPct val="0"/>
              </a:spcAft>
              <a:defRPr sz="1650">
                <a:solidFill>
                  <a:schemeClr val="accent1"/>
                </a:solidFill>
                <a:latin typeface="Arial" charset="0"/>
              </a:defRPr>
            </a:lvl2pPr>
            <a:lvl3pPr algn="l" defTabSz="804701" rtl="0" eaLnBrk="1" fontAlgn="base" hangingPunct="1">
              <a:lnSpc>
                <a:spcPct val="98000"/>
              </a:lnSpc>
              <a:spcBef>
                <a:spcPct val="0"/>
              </a:spcBef>
              <a:spcAft>
                <a:spcPct val="0"/>
              </a:spcAft>
              <a:defRPr sz="1650">
                <a:solidFill>
                  <a:schemeClr val="accent1"/>
                </a:solidFill>
                <a:latin typeface="Arial" charset="0"/>
              </a:defRPr>
            </a:lvl3pPr>
            <a:lvl4pPr algn="l" defTabSz="804701" rtl="0" eaLnBrk="1" fontAlgn="base" hangingPunct="1">
              <a:lnSpc>
                <a:spcPct val="98000"/>
              </a:lnSpc>
              <a:spcBef>
                <a:spcPct val="0"/>
              </a:spcBef>
              <a:spcAft>
                <a:spcPct val="0"/>
              </a:spcAft>
              <a:defRPr sz="1650">
                <a:solidFill>
                  <a:schemeClr val="accent1"/>
                </a:solidFill>
                <a:latin typeface="Arial" charset="0"/>
              </a:defRPr>
            </a:lvl4pPr>
            <a:lvl5pPr algn="l" defTabSz="804701" rtl="0" eaLnBrk="1" fontAlgn="base" hangingPunct="1">
              <a:lnSpc>
                <a:spcPct val="98000"/>
              </a:lnSpc>
              <a:spcBef>
                <a:spcPct val="0"/>
              </a:spcBef>
              <a:spcAft>
                <a:spcPct val="0"/>
              </a:spcAft>
              <a:defRPr sz="1650">
                <a:solidFill>
                  <a:schemeClr val="accent1"/>
                </a:solidFill>
                <a:latin typeface="Arial" charset="0"/>
              </a:defRPr>
            </a:lvl5pPr>
            <a:lvl6pPr marL="342832" algn="l" defTabSz="804701" rtl="0" eaLnBrk="1" fontAlgn="base" hangingPunct="1">
              <a:lnSpc>
                <a:spcPct val="98000"/>
              </a:lnSpc>
              <a:spcBef>
                <a:spcPct val="0"/>
              </a:spcBef>
              <a:spcAft>
                <a:spcPct val="0"/>
              </a:spcAft>
              <a:defRPr sz="1650">
                <a:solidFill>
                  <a:schemeClr val="accent1"/>
                </a:solidFill>
                <a:latin typeface="Arial" charset="0"/>
              </a:defRPr>
            </a:lvl6pPr>
            <a:lvl7pPr marL="685663" algn="l" defTabSz="804701" rtl="0" eaLnBrk="1" fontAlgn="base" hangingPunct="1">
              <a:lnSpc>
                <a:spcPct val="98000"/>
              </a:lnSpc>
              <a:spcBef>
                <a:spcPct val="0"/>
              </a:spcBef>
              <a:spcAft>
                <a:spcPct val="0"/>
              </a:spcAft>
              <a:defRPr sz="1650">
                <a:solidFill>
                  <a:schemeClr val="accent1"/>
                </a:solidFill>
                <a:latin typeface="Arial" charset="0"/>
              </a:defRPr>
            </a:lvl7pPr>
            <a:lvl8pPr marL="1028495" algn="l" defTabSz="804701" rtl="0" eaLnBrk="1" fontAlgn="base" hangingPunct="1">
              <a:lnSpc>
                <a:spcPct val="98000"/>
              </a:lnSpc>
              <a:spcBef>
                <a:spcPct val="0"/>
              </a:spcBef>
              <a:spcAft>
                <a:spcPct val="0"/>
              </a:spcAft>
              <a:defRPr sz="1650">
                <a:solidFill>
                  <a:schemeClr val="accent1"/>
                </a:solidFill>
                <a:latin typeface="Arial" charset="0"/>
              </a:defRPr>
            </a:lvl8pPr>
            <a:lvl9pPr marL="1371326" algn="l" defTabSz="804701" rtl="0" eaLnBrk="1" fontAlgn="base" hangingPunct="1">
              <a:lnSpc>
                <a:spcPct val="98000"/>
              </a:lnSpc>
              <a:spcBef>
                <a:spcPct val="0"/>
              </a:spcBef>
              <a:spcAft>
                <a:spcPct val="0"/>
              </a:spcAft>
              <a:defRPr sz="1650">
                <a:solidFill>
                  <a:schemeClr val="accent1"/>
                </a:solidFill>
                <a:latin typeface="Arial" charset="0"/>
              </a:defRPr>
            </a:lvl9pPr>
          </a:lstStyle>
          <a:p>
            <a:r>
              <a:rPr lang="en-US" sz="2400" kern="0" dirty="0" smtClean="0"/>
              <a:t>US attempts to reduce trade deficit can be undone by a stronger USD</a:t>
            </a:r>
            <a:endParaRPr lang="en-US" sz="2400" kern="0" dirty="0"/>
          </a:p>
        </p:txBody>
      </p:sp>
      <p:sp>
        <p:nvSpPr>
          <p:cNvPr id="4" name="Text Placeholder 7"/>
          <p:cNvSpPr txBox="1">
            <a:spLocks/>
          </p:cNvSpPr>
          <p:nvPr/>
        </p:nvSpPr>
        <p:spPr>
          <a:xfrm>
            <a:off x="696000" y="5819425"/>
            <a:ext cx="4635490" cy="224535"/>
          </a:xfrm>
          <a:prstGeom prst="rect">
            <a:avLst/>
          </a:prstGeom>
        </p:spPr>
        <p:txBody>
          <a:bodyPr vert="horz" lIns="51435" tIns="25718" rIns="51435" bIns="25718" rtlCol="0">
            <a:noAutofit/>
          </a:bodyPr>
          <a:lstStyle>
            <a:lvl1pPr marL="171416" indent="-171416" algn="l" defTabSz="804701" rtl="0" eaLnBrk="1" fontAlgn="base" hangingPunct="1">
              <a:lnSpc>
                <a:spcPct val="105000"/>
              </a:lnSpc>
              <a:spcBef>
                <a:spcPct val="52000"/>
              </a:spcBef>
              <a:spcAft>
                <a:spcPct val="0"/>
              </a:spcAft>
              <a:buClr>
                <a:srgbClr val="DB1100"/>
              </a:buClr>
              <a:buFont typeface="Symbol" pitchFamily="18" charset="2"/>
              <a:buChar char="·"/>
              <a:defRPr sz="1200" baseline="0">
                <a:solidFill>
                  <a:schemeClr val="tx1"/>
                </a:solidFill>
                <a:latin typeface="Arial" panose="020B0604020202020204" pitchFamily="34" charset="0"/>
                <a:ea typeface="SimSun" panose="02010600030101010101" pitchFamily="2" charset="-122"/>
                <a:cs typeface="+mn-cs"/>
              </a:defRPr>
            </a:lvl1pPr>
            <a:lvl2pPr marL="342832" indent="-170226" algn="l" defTabSz="804701" rtl="0" eaLnBrk="1" fontAlgn="base" hangingPunct="1">
              <a:spcBef>
                <a:spcPct val="30000"/>
              </a:spcBef>
              <a:spcAft>
                <a:spcPct val="0"/>
              </a:spcAft>
              <a:buClr>
                <a:srgbClr val="DB1100"/>
              </a:buClr>
              <a:buChar char="–"/>
              <a:defRPr sz="1050" baseline="0">
                <a:solidFill>
                  <a:schemeClr val="tx1"/>
                </a:solidFill>
                <a:latin typeface="Arial" panose="020B0604020202020204" pitchFamily="34" charset="0"/>
                <a:ea typeface="SimSun" panose="02010600030101010101" pitchFamily="2" charset="-122"/>
              </a:defRPr>
            </a:lvl2pPr>
            <a:lvl3pPr marL="514247" indent="-173797" algn="l" defTabSz="804701" rtl="0" eaLnBrk="1" fontAlgn="base" hangingPunct="1">
              <a:spcBef>
                <a:spcPct val="21000"/>
              </a:spcBef>
              <a:spcAft>
                <a:spcPct val="0"/>
              </a:spcAft>
              <a:buClr>
                <a:srgbClr val="DB1100"/>
              </a:buClr>
              <a:buChar char="–"/>
              <a:defRPr sz="900" baseline="0">
                <a:solidFill>
                  <a:schemeClr val="tx1"/>
                </a:solidFill>
                <a:latin typeface="Arial" panose="020B0604020202020204" pitchFamily="34" charset="0"/>
                <a:ea typeface="SimSun" panose="02010600030101010101" pitchFamily="2" charset="-122"/>
              </a:defRPr>
            </a:lvl3pPr>
            <a:lvl4pPr marL="685663" indent="-171416" algn="l" defTabSz="804701" rtl="0" eaLnBrk="1" fontAlgn="base" hangingPunct="1">
              <a:lnSpc>
                <a:spcPts val="1200"/>
              </a:lnSpc>
              <a:spcBef>
                <a:spcPct val="20000"/>
              </a:spcBef>
              <a:spcAft>
                <a:spcPct val="0"/>
              </a:spcAft>
              <a:buClr>
                <a:srgbClr val="DB1100"/>
              </a:buClr>
              <a:buChar char="–"/>
              <a:defRPr sz="900" baseline="0">
                <a:solidFill>
                  <a:schemeClr val="tx1"/>
                </a:solidFill>
                <a:latin typeface="Arial" panose="020B0604020202020204" pitchFamily="34" charset="0"/>
                <a:ea typeface="SimSun" panose="02010600030101010101" pitchFamily="2" charset="-122"/>
              </a:defRPr>
            </a:lvl4pPr>
            <a:lvl5pPr marL="857078" indent="-171416" algn="l" defTabSz="804701" rtl="0" eaLnBrk="1" fontAlgn="base" hangingPunct="1">
              <a:lnSpc>
                <a:spcPts val="1200"/>
              </a:lnSpc>
              <a:spcBef>
                <a:spcPct val="20000"/>
              </a:spcBef>
              <a:spcAft>
                <a:spcPct val="0"/>
              </a:spcAft>
              <a:buClr>
                <a:srgbClr val="DB1100"/>
              </a:buClr>
              <a:buChar char="•"/>
              <a:defRPr sz="900" baseline="0">
                <a:solidFill>
                  <a:schemeClr val="tx1"/>
                </a:solidFill>
                <a:latin typeface="Arial" panose="020B0604020202020204" pitchFamily="34" charset="0"/>
                <a:ea typeface="SimSun" panose="02010600030101010101" pitchFamily="2" charset="-122"/>
              </a:defRPr>
            </a:lvl5pPr>
            <a:lvl6pPr marL="2421247" indent="-178558" algn="l" defTabSz="804701" rtl="0" eaLnBrk="1" fontAlgn="base" hangingPunct="1">
              <a:lnSpc>
                <a:spcPts val="1200"/>
              </a:lnSpc>
              <a:spcBef>
                <a:spcPct val="20000"/>
              </a:spcBef>
              <a:spcAft>
                <a:spcPct val="0"/>
              </a:spcAft>
              <a:buChar char="•"/>
              <a:defRPr sz="900">
                <a:solidFill>
                  <a:schemeClr val="tx1"/>
                </a:solidFill>
                <a:latin typeface="+mn-lt"/>
              </a:defRPr>
            </a:lvl6pPr>
            <a:lvl7pPr marL="2764079" indent="-178558" algn="l" defTabSz="804701" rtl="0" eaLnBrk="1" fontAlgn="base" hangingPunct="1">
              <a:lnSpc>
                <a:spcPts val="1200"/>
              </a:lnSpc>
              <a:spcBef>
                <a:spcPct val="20000"/>
              </a:spcBef>
              <a:spcAft>
                <a:spcPct val="0"/>
              </a:spcAft>
              <a:buChar char="•"/>
              <a:defRPr sz="900">
                <a:solidFill>
                  <a:schemeClr val="tx1"/>
                </a:solidFill>
                <a:latin typeface="+mn-lt"/>
              </a:defRPr>
            </a:lvl7pPr>
            <a:lvl8pPr marL="3106910" indent="-178558" algn="l" defTabSz="804701" rtl="0" eaLnBrk="1" fontAlgn="base" hangingPunct="1">
              <a:lnSpc>
                <a:spcPts val="1200"/>
              </a:lnSpc>
              <a:spcBef>
                <a:spcPct val="20000"/>
              </a:spcBef>
              <a:spcAft>
                <a:spcPct val="0"/>
              </a:spcAft>
              <a:buChar char="•"/>
              <a:defRPr sz="900">
                <a:solidFill>
                  <a:schemeClr val="tx1"/>
                </a:solidFill>
                <a:latin typeface="+mn-lt"/>
              </a:defRPr>
            </a:lvl8pPr>
            <a:lvl9pPr marL="3449741" indent="-178558" algn="l" defTabSz="804701" rtl="0" eaLnBrk="1" fontAlgn="base" hangingPunct="1">
              <a:lnSpc>
                <a:spcPts val="1200"/>
              </a:lnSpc>
              <a:spcBef>
                <a:spcPct val="20000"/>
              </a:spcBef>
              <a:spcAft>
                <a:spcPct val="0"/>
              </a:spcAft>
              <a:buChar char="•"/>
              <a:defRPr sz="900">
                <a:solidFill>
                  <a:schemeClr val="tx1"/>
                </a:solidFill>
                <a:latin typeface="+mn-lt"/>
              </a:defRPr>
            </a:lvl9pPr>
          </a:lstStyle>
          <a:p>
            <a:pPr marL="0" indent="0">
              <a:buFont typeface="Symbol" pitchFamily="18" charset="2"/>
              <a:buNone/>
            </a:pPr>
            <a:r>
              <a:rPr lang="en-US" sz="900" kern="0" dirty="0" smtClean="0"/>
              <a:t>Source: HSBC</a:t>
            </a:r>
            <a:endParaRPr lang="en-US" sz="900" kern="0" dirty="0"/>
          </a:p>
        </p:txBody>
      </p:sp>
      <p:sp>
        <p:nvSpPr>
          <p:cNvPr id="5" name="Slide Number Placeholder 6"/>
          <p:cNvSpPr txBox="1">
            <a:spLocks/>
          </p:cNvSpPr>
          <p:nvPr/>
        </p:nvSpPr>
        <p:spPr>
          <a:xfrm>
            <a:off x="620628" y="549067"/>
            <a:ext cx="564866" cy="433867"/>
          </a:xfrm>
          <a:prstGeom prst="rect">
            <a:avLst/>
          </a:prstGeom>
        </p:spPr>
        <p:txBody>
          <a:bodyPr vert="horz" lIns="68580" tIns="34290" rIns="68580" bIns="34290" rtlCol="0" anchor="b" anchorCtr="0">
            <a:noAutofit/>
          </a:bodyPr>
          <a:lstStyle>
            <a:defPPr>
              <a:defRPr lang="en-US"/>
            </a:defPPr>
            <a:lvl1pPr algn="ctr" rtl="0" eaLnBrk="0" fontAlgn="base" hangingPunct="0">
              <a:spcBef>
                <a:spcPct val="50000"/>
              </a:spcBef>
              <a:spcAft>
                <a:spcPct val="0"/>
              </a:spcAft>
              <a:defRPr lang="en-GB" sz="2600" b="1" kern="1200" baseline="0" smtClean="0">
                <a:solidFill>
                  <a:srgbClr val="DB0011"/>
                </a:solidFill>
                <a:latin typeface="Arial" panose="020B0604020202020204" pitchFamily="34" charset="0"/>
                <a:ea typeface="SimSun" panose="02010600030101010101" pitchFamily="2" charset="-122"/>
                <a:cs typeface="+mj-cs"/>
              </a:defRPr>
            </a:lvl1pPr>
            <a:lvl2pPr marL="457200" algn="ctr" rtl="0" eaLnBrk="0" fontAlgn="base" hangingPunct="0">
              <a:spcBef>
                <a:spcPct val="50000"/>
              </a:spcBef>
              <a:spcAft>
                <a:spcPct val="0"/>
              </a:spcAft>
              <a:defRPr sz="600" kern="1200">
                <a:solidFill>
                  <a:schemeClr val="tx1"/>
                </a:solidFill>
                <a:latin typeface="Arial" charset="0"/>
                <a:ea typeface="+mn-ea"/>
                <a:cs typeface="+mn-cs"/>
              </a:defRPr>
            </a:lvl2pPr>
            <a:lvl3pPr marL="914400" algn="ctr" rtl="0" eaLnBrk="0" fontAlgn="base" hangingPunct="0">
              <a:spcBef>
                <a:spcPct val="50000"/>
              </a:spcBef>
              <a:spcAft>
                <a:spcPct val="0"/>
              </a:spcAft>
              <a:defRPr sz="600" kern="1200">
                <a:solidFill>
                  <a:schemeClr val="tx1"/>
                </a:solidFill>
                <a:latin typeface="Arial" charset="0"/>
                <a:ea typeface="+mn-ea"/>
                <a:cs typeface="+mn-cs"/>
              </a:defRPr>
            </a:lvl3pPr>
            <a:lvl4pPr marL="1371600" algn="ctr" rtl="0" eaLnBrk="0" fontAlgn="base" hangingPunct="0">
              <a:spcBef>
                <a:spcPct val="50000"/>
              </a:spcBef>
              <a:spcAft>
                <a:spcPct val="0"/>
              </a:spcAft>
              <a:defRPr sz="600" kern="1200">
                <a:solidFill>
                  <a:schemeClr val="tx1"/>
                </a:solidFill>
                <a:latin typeface="Arial" charset="0"/>
                <a:ea typeface="+mn-ea"/>
                <a:cs typeface="+mn-cs"/>
              </a:defRPr>
            </a:lvl4pPr>
            <a:lvl5pPr marL="1828800" algn="ctr" rtl="0" eaLnBrk="0" fontAlgn="base" hangingPunct="0">
              <a:spcBef>
                <a:spcPct val="50000"/>
              </a:spcBef>
              <a:spcAft>
                <a:spcPct val="0"/>
              </a:spcAft>
              <a:defRPr sz="600" kern="1200">
                <a:solidFill>
                  <a:schemeClr val="tx1"/>
                </a:solidFill>
                <a:latin typeface="Arial" charset="0"/>
                <a:ea typeface="+mn-ea"/>
                <a:cs typeface="+mn-cs"/>
              </a:defRPr>
            </a:lvl5pPr>
            <a:lvl6pPr marL="2286000" algn="l" defTabSz="914400" rtl="0" eaLnBrk="1" latinLnBrk="0" hangingPunct="1">
              <a:defRPr sz="600" kern="1200">
                <a:solidFill>
                  <a:schemeClr val="tx1"/>
                </a:solidFill>
                <a:latin typeface="Arial" charset="0"/>
                <a:ea typeface="+mn-ea"/>
                <a:cs typeface="+mn-cs"/>
              </a:defRPr>
            </a:lvl6pPr>
            <a:lvl7pPr marL="2743200" algn="l" defTabSz="914400" rtl="0" eaLnBrk="1" latinLnBrk="0" hangingPunct="1">
              <a:defRPr sz="600" kern="1200">
                <a:solidFill>
                  <a:schemeClr val="tx1"/>
                </a:solidFill>
                <a:latin typeface="Arial" charset="0"/>
                <a:ea typeface="+mn-ea"/>
                <a:cs typeface="+mn-cs"/>
              </a:defRPr>
            </a:lvl7pPr>
            <a:lvl8pPr marL="3200400" algn="l" defTabSz="914400" rtl="0" eaLnBrk="1" latinLnBrk="0" hangingPunct="1">
              <a:defRPr sz="600" kern="1200">
                <a:solidFill>
                  <a:schemeClr val="tx1"/>
                </a:solidFill>
                <a:latin typeface="Arial" charset="0"/>
                <a:ea typeface="+mn-ea"/>
                <a:cs typeface="+mn-cs"/>
              </a:defRPr>
            </a:lvl8pPr>
            <a:lvl9pPr marL="3657600" algn="l" defTabSz="914400" rtl="0" eaLnBrk="1" latinLnBrk="0" hangingPunct="1">
              <a:defRPr sz="600" kern="1200">
                <a:solidFill>
                  <a:schemeClr val="tx1"/>
                </a:solidFill>
                <a:latin typeface="Arial" charset="0"/>
                <a:ea typeface="+mn-ea"/>
                <a:cs typeface="+mn-cs"/>
              </a:defRPr>
            </a:lvl9pPr>
          </a:lstStyle>
          <a:p>
            <a:pPr algn="l" defTabSz="804681" eaLnBrk="1" hangingPunct="1">
              <a:lnSpc>
                <a:spcPct val="98000"/>
              </a:lnSpc>
              <a:spcBef>
                <a:spcPct val="0"/>
              </a:spcBef>
            </a:pPr>
            <a:fld id="{F91878BB-00C6-4E99-B597-21365165AB98}" type="slidenum">
              <a:rPr lang="en-GB" sz="2400"/>
              <a:pPr algn="l" defTabSz="804681" eaLnBrk="1" hangingPunct="1">
                <a:lnSpc>
                  <a:spcPct val="98000"/>
                </a:lnSpc>
                <a:spcBef>
                  <a:spcPct val="0"/>
                </a:spcBef>
              </a:pPr>
              <a:t>22</a:t>
            </a:fld>
            <a:r>
              <a:rPr lang="en-GB" sz="2400" dirty="0"/>
              <a:t>.</a:t>
            </a:r>
          </a:p>
        </p:txBody>
      </p:sp>
      <p:sp>
        <p:nvSpPr>
          <p:cNvPr id="2" name="Footer Placeholder 1"/>
          <p:cNvSpPr>
            <a:spLocks noGrp="1"/>
          </p:cNvSpPr>
          <p:nvPr>
            <p:ph type="ftr" sz="quarter" idx="13"/>
          </p:nvPr>
        </p:nvSpPr>
        <p:spPr/>
        <p:txBody>
          <a:bodyPr/>
          <a:lstStyle/>
          <a:p>
            <a:endParaRPr lang="en-GB" dirty="0">
              <a:solidFill>
                <a:srgbClr val="000000">
                  <a:tint val="75000"/>
                </a:srgbClr>
              </a:solidFill>
            </a:endParaRPr>
          </a:p>
        </p:txBody>
      </p:sp>
      <p:grpSp>
        <p:nvGrpSpPr>
          <p:cNvPr id="7" name="Group 6"/>
          <p:cNvGrpSpPr/>
          <p:nvPr/>
        </p:nvGrpSpPr>
        <p:grpSpPr>
          <a:xfrm>
            <a:off x="3721388" y="3888512"/>
            <a:ext cx="1552679" cy="1541097"/>
            <a:chOff x="3752212" y="4143375"/>
            <a:chExt cx="1104901" cy="1104900"/>
          </a:xfrm>
        </p:grpSpPr>
        <p:sp>
          <p:nvSpPr>
            <p:cNvPr id="8" name="Oval 7"/>
            <p:cNvSpPr/>
            <p:nvPr/>
          </p:nvSpPr>
          <p:spPr>
            <a:xfrm>
              <a:off x="3752213" y="4143375"/>
              <a:ext cx="1104900" cy="1104900"/>
            </a:xfrm>
            <a:prstGeom prst="ellipse">
              <a:avLst/>
            </a:prstGeom>
            <a:solidFill>
              <a:srgbClr val="FBD2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3752212" y="4464992"/>
              <a:ext cx="1104899" cy="419258"/>
            </a:xfrm>
            <a:prstGeom prst="rect">
              <a:avLst/>
            </a:prstGeom>
            <a:noFill/>
          </p:spPr>
          <p:txBody>
            <a:bodyPr wrap="square" rtlCol="0">
              <a:spAutoFit/>
            </a:bodyPr>
            <a:lstStyle/>
            <a:p>
              <a:pPr algn="ctr">
                <a:spcBef>
                  <a:spcPts val="0"/>
                </a:spcBef>
              </a:pPr>
              <a:r>
                <a:rPr lang="en-GB" sz="1600" b="1" dirty="0" smtClean="0">
                  <a:latin typeface="Arial" panose="020B0604020202020204" pitchFamily="34" charset="0"/>
                  <a:cs typeface="Arial" panose="020B0604020202020204" pitchFamily="34" charset="0"/>
                </a:rPr>
                <a:t>USD</a:t>
              </a:r>
            </a:p>
            <a:p>
              <a:pPr algn="ctr">
                <a:spcBef>
                  <a:spcPts val="0"/>
                </a:spcBef>
              </a:pPr>
              <a:r>
                <a:rPr lang="en-GB" sz="1600" b="1" dirty="0" smtClean="0">
                  <a:latin typeface="Arial" panose="020B0604020202020204" pitchFamily="34" charset="0"/>
                  <a:cs typeface="Arial" panose="020B0604020202020204" pitchFamily="34" charset="0"/>
                </a:rPr>
                <a:t>stronger</a:t>
              </a:r>
            </a:p>
          </p:txBody>
        </p:sp>
      </p:grpSp>
      <p:grpSp>
        <p:nvGrpSpPr>
          <p:cNvPr id="10" name="Group 9"/>
          <p:cNvGrpSpPr/>
          <p:nvPr/>
        </p:nvGrpSpPr>
        <p:grpSpPr>
          <a:xfrm>
            <a:off x="7244541" y="3871292"/>
            <a:ext cx="1565169" cy="1541097"/>
            <a:chOff x="4971412" y="4143375"/>
            <a:chExt cx="1113789" cy="1104900"/>
          </a:xfrm>
        </p:grpSpPr>
        <p:sp>
          <p:nvSpPr>
            <p:cNvPr id="11" name="Oval 10"/>
            <p:cNvSpPr/>
            <p:nvPr/>
          </p:nvSpPr>
          <p:spPr>
            <a:xfrm>
              <a:off x="4980301" y="4143375"/>
              <a:ext cx="1104900" cy="1104900"/>
            </a:xfrm>
            <a:prstGeom prst="ellipse">
              <a:avLst/>
            </a:prstGeom>
            <a:solidFill>
              <a:srgbClr val="FBD2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4971412" y="4464992"/>
              <a:ext cx="1104899" cy="419258"/>
            </a:xfrm>
            <a:prstGeom prst="rect">
              <a:avLst/>
            </a:prstGeom>
            <a:noFill/>
          </p:spPr>
          <p:txBody>
            <a:bodyPr wrap="square" rtlCol="0">
              <a:spAutoFit/>
            </a:bodyPr>
            <a:lstStyle/>
            <a:p>
              <a:pPr algn="ctr">
                <a:spcBef>
                  <a:spcPts val="0"/>
                </a:spcBef>
              </a:pPr>
              <a:r>
                <a:rPr lang="en-GB" sz="1600" b="1" dirty="0" smtClean="0">
                  <a:latin typeface="Arial" panose="020B0604020202020204" pitchFamily="34" charset="0"/>
                  <a:cs typeface="Arial" panose="020B0604020202020204" pitchFamily="34" charset="0"/>
                </a:rPr>
                <a:t>Tariffs increased</a:t>
              </a:r>
              <a:endParaRPr lang="en-GB" sz="1600" b="1" dirty="0">
                <a:latin typeface="Arial" panose="020B0604020202020204" pitchFamily="34" charset="0"/>
                <a:cs typeface="Arial" panose="020B0604020202020204" pitchFamily="34" charset="0"/>
              </a:endParaRPr>
            </a:p>
          </p:txBody>
        </p:sp>
      </p:grpSp>
      <p:grpSp>
        <p:nvGrpSpPr>
          <p:cNvPr id="13" name="Group 12"/>
          <p:cNvGrpSpPr/>
          <p:nvPr/>
        </p:nvGrpSpPr>
        <p:grpSpPr>
          <a:xfrm>
            <a:off x="5189587" y="1300069"/>
            <a:ext cx="2248706" cy="2231934"/>
            <a:chOff x="2028825" y="3895725"/>
            <a:chExt cx="1600200" cy="1600200"/>
          </a:xfrm>
        </p:grpSpPr>
        <p:sp>
          <p:nvSpPr>
            <p:cNvPr id="14" name="Oval 13"/>
            <p:cNvSpPr/>
            <p:nvPr/>
          </p:nvSpPr>
          <p:spPr>
            <a:xfrm>
              <a:off x="2028825" y="3895725"/>
              <a:ext cx="1600200" cy="1600200"/>
            </a:xfrm>
            <a:prstGeom prst="ellipse">
              <a:avLst/>
            </a:prstGeom>
            <a:solidFill>
              <a:srgbClr val="DB00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2028825" y="4464992"/>
              <a:ext cx="1600200" cy="419258"/>
            </a:xfrm>
            <a:prstGeom prst="rect">
              <a:avLst/>
            </a:prstGeom>
            <a:noFill/>
          </p:spPr>
          <p:txBody>
            <a:bodyPr wrap="square" rtlCol="0">
              <a:spAutoFit/>
            </a:bodyPr>
            <a:lstStyle/>
            <a:p>
              <a:pPr algn="ctr"/>
              <a:r>
                <a:rPr lang="en-GB" sz="1600" b="1" dirty="0" smtClean="0">
                  <a:solidFill>
                    <a:schemeClr val="bg1"/>
                  </a:solidFill>
                  <a:latin typeface="Arial" panose="020B0604020202020204" pitchFamily="34" charset="0"/>
                  <a:cs typeface="Arial" panose="020B0604020202020204" pitchFamily="34" charset="0"/>
                </a:rPr>
                <a:t>Large US trade deficit anchored</a:t>
              </a:r>
              <a:endParaRPr lang="en-GB" sz="1600" b="1" dirty="0">
                <a:solidFill>
                  <a:schemeClr val="bg1"/>
                </a:solidFill>
                <a:latin typeface="Arial" panose="020B0604020202020204" pitchFamily="34" charset="0"/>
                <a:cs typeface="Arial" panose="020B0604020202020204" pitchFamily="34" charset="0"/>
              </a:endParaRPr>
            </a:p>
          </p:txBody>
        </p:sp>
      </p:grpSp>
      <p:grpSp>
        <p:nvGrpSpPr>
          <p:cNvPr id="16" name="Group 15"/>
          <p:cNvGrpSpPr/>
          <p:nvPr/>
        </p:nvGrpSpPr>
        <p:grpSpPr>
          <a:xfrm>
            <a:off x="5994608" y="3156053"/>
            <a:ext cx="638665" cy="633902"/>
            <a:chOff x="4046851" y="3924387"/>
            <a:chExt cx="515624" cy="515624"/>
          </a:xfrm>
        </p:grpSpPr>
        <p:sp>
          <p:nvSpPr>
            <p:cNvPr id="17" name="Oval 16"/>
            <p:cNvSpPr/>
            <p:nvPr/>
          </p:nvSpPr>
          <p:spPr>
            <a:xfrm>
              <a:off x="4046851" y="3924387"/>
              <a:ext cx="515624" cy="5156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8048" y="3976472"/>
              <a:ext cx="333226" cy="416232"/>
            </a:xfrm>
            <a:prstGeom prst="rect">
              <a:avLst/>
            </a:prstGeom>
          </p:spPr>
        </p:pic>
      </p:grpSp>
      <p:pic>
        <p:nvPicPr>
          <p:cNvPr id="20" name="Picture 19"/>
          <p:cNvPicPr>
            <a:picLocks noChangeAspect="1"/>
          </p:cNvPicPr>
          <p:nvPr/>
        </p:nvPicPr>
        <p:blipFill>
          <a:blip r:embed="rId3"/>
          <a:stretch>
            <a:fillRect/>
          </a:stretch>
        </p:blipFill>
        <p:spPr>
          <a:xfrm>
            <a:off x="5973558" y="1384332"/>
            <a:ext cx="680764" cy="675687"/>
          </a:xfrm>
          <a:prstGeom prst="rect">
            <a:avLst/>
          </a:prstGeom>
        </p:spPr>
      </p:pic>
      <p:sp>
        <p:nvSpPr>
          <p:cNvPr id="21" name="TextBox 20"/>
          <p:cNvSpPr txBox="1"/>
          <p:nvPr/>
        </p:nvSpPr>
        <p:spPr>
          <a:xfrm>
            <a:off x="1916173" y="2306389"/>
            <a:ext cx="2248706" cy="584775"/>
          </a:xfrm>
          <a:prstGeom prst="rect">
            <a:avLst/>
          </a:prstGeom>
          <a:noFill/>
        </p:spPr>
        <p:txBody>
          <a:bodyPr wrap="square" rtlCol="0">
            <a:spAutoFit/>
          </a:bodyPr>
          <a:lstStyle/>
          <a:p>
            <a:pPr algn="ctr"/>
            <a:r>
              <a:rPr lang="en-GB" sz="1600" b="1" dirty="0" smtClean="0">
                <a:solidFill>
                  <a:srgbClr val="DB0011"/>
                </a:solidFill>
                <a:latin typeface="Arial" panose="020B0604020202020204" pitchFamily="34" charset="0"/>
                <a:cs typeface="Arial" panose="020B0604020202020204" pitchFamily="34" charset="0"/>
              </a:rPr>
              <a:t>No reduction in US trade deficit</a:t>
            </a:r>
            <a:endParaRPr lang="en-GB" sz="1600" b="1" dirty="0">
              <a:solidFill>
                <a:srgbClr val="DB0011"/>
              </a:solidFill>
              <a:latin typeface="Arial" panose="020B0604020202020204" pitchFamily="34" charset="0"/>
              <a:cs typeface="Arial" panose="020B0604020202020204" pitchFamily="34" charset="0"/>
            </a:endParaRPr>
          </a:p>
        </p:txBody>
      </p:sp>
      <p:pic>
        <p:nvPicPr>
          <p:cNvPr id="24" name="Picture 23"/>
          <p:cNvPicPr>
            <a:picLocks noChangeAspect="1"/>
          </p:cNvPicPr>
          <p:nvPr/>
        </p:nvPicPr>
        <p:blipFill rotWithShape="1">
          <a:blip r:embed="rId4" cstate="print">
            <a:extLst>
              <a:ext uri="{28A0092B-C50C-407E-A947-70E740481C1C}">
                <a14:useLocalDpi xmlns:a14="http://schemas.microsoft.com/office/drawing/2010/main" val="0"/>
              </a:ext>
            </a:extLst>
          </a:blip>
          <a:srcRect l="38421" b="36295"/>
          <a:stretch/>
        </p:blipFill>
        <p:spPr>
          <a:xfrm rot="586352">
            <a:off x="6221509" y="1670617"/>
            <a:ext cx="2710912" cy="2726882"/>
          </a:xfrm>
          <a:prstGeom prst="rect">
            <a:avLst/>
          </a:prstGeom>
        </p:spPr>
      </p:pic>
      <p:pic>
        <p:nvPicPr>
          <p:cNvPr id="26" name="Picture 25"/>
          <p:cNvPicPr>
            <a:picLocks noChangeAspect="1"/>
          </p:cNvPicPr>
          <p:nvPr/>
        </p:nvPicPr>
        <p:blipFill rotWithShape="1">
          <a:blip r:embed="rId4" cstate="print">
            <a:extLst>
              <a:ext uri="{28A0092B-C50C-407E-A947-70E740481C1C}">
                <a14:useLocalDpi xmlns:a14="http://schemas.microsoft.com/office/drawing/2010/main" val="0"/>
              </a:ext>
            </a:extLst>
          </a:blip>
          <a:srcRect l="38421" b="36295"/>
          <a:stretch/>
        </p:blipFill>
        <p:spPr>
          <a:xfrm rot="7896662">
            <a:off x="4983702" y="3775501"/>
            <a:ext cx="2710912" cy="2726882"/>
          </a:xfrm>
          <a:prstGeom prst="rect">
            <a:avLst/>
          </a:prstGeom>
        </p:spPr>
      </p:pic>
      <p:pic>
        <p:nvPicPr>
          <p:cNvPr id="28" name="Picture 27"/>
          <p:cNvPicPr>
            <a:picLocks noChangeAspect="1"/>
          </p:cNvPicPr>
          <p:nvPr/>
        </p:nvPicPr>
        <p:blipFill rotWithShape="1">
          <a:blip r:embed="rId4" cstate="print">
            <a:extLst>
              <a:ext uri="{28A0092B-C50C-407E-A947-70E740481C1C}">
                <a14:useLocalDpi xmlns:a14="http://schemas.microsoft.com/office/drawing/2010/main" val="0"/>
              </a:ext>
            </a:extLst>
          </a:blip>
          <a:srcRect l="38421" b="36295"/>
          <a:stretch/>
        </p:blipFill>
        <p:spPr>
          <a:xfrm rot="14827117">
            <a:off x="3793666" y="1745284"/>
            <a:ext cx="2710912" cy="2726882"/>
          </a:xfrm>
          <a:prstGeom prst="rect">
            <a:avLst/>
          </a:prstGeom>
        </p:spPr>
      </p:pic>
    </p:spTree>
    <p:extLst>
      <p:ext uri="{BB962C8B-B14F-4D97-AF65-F5344CB8AC3E}">
        <p14:creationId xmlns:p14="http://schemas.microsoft.com/office/powerpoint/2010/main" val="3702614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right)">
                                      <p:cBhvr>
                                        <p:cTn id="15" dur="500"/>
                                        <p:tgtEl>
                                          <p:spTgt spid="26"/>
                                        </p:tgtEl>
                                      </p:cBhvr>
                                    </p:animEffect>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par>
                          <p:cTn id="27" fill="hold">
                            <p:stCondLst>
                              <p:cond delay="500"/>
                            </p:stCondLst>
                            <p:childTnLst>
                              <p:par>
                                <p:cTn id="28" presetID="1" presetClass="exit" presetSubtype="0" fill="hold" nodeType="afterEffect">
                                  <p:stCondLst>
                                    <p:cond delay="0"/>
                                  </p:stCondLst>
                                  <p:childTnLst>
                                    <p:set>
                                      <p:cBhvr>
                                        <p:cTn id="29" dur="1" fill="hold">
                                          <p:stCondLst>
                                            <p:cond delay="0"/>
                                          </p:stCondLst>
                                        </p:cTn>
                                        <p:tgtEl>
                                          <p:spTgt spid="24"/>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26"/>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28"/>
                                        </p:tgtEl>
                                        <p:attrNameLst>
                                          <p:attrName>style.visibility</p:attrName>
                                        </p:attrNameLst>
                                      </p:cBhvr>
                                      <p:to>
                                        <p:strVal val="hidden"/>
                                      </p:to>
                                    </p:set>
                                  </p:childTnLst>
                                </p:cTn>
                              </p:par>
                            </p:childTnLst>
                          </p:cTn>
                        </p:par>
                        <p:par>
                          <p:cTn id="34" fill="hold">
                            <p:stCondLst>
                              <p:cond delay="500"/>
                            </p:stCondLst>
                            <p:childTnLst>
                              <p:par>
                                <p:cTn id="35" presetID="22" presetClass="entr" presetSubtype="1" fill="hold"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up)">
                                      <p:cBhvr>
                                        <p:cTn id="37" dur="500"/>
                                        <p:tgtEl>
                                          <p:spTgt spid="24"/>
                                        </p:tgtEl>
                                      </p:cBhvr>
                                    </p:animEffect>
                                  </p:childTnLst>
                                </p:cTn>
                              </p:par>
                              <p:par>
                                <p:cTn id="38" presetID="22" presetClass="entr" presetSubtype="2" fill="hold" nodeType="withEffect">
                                  <p:stCondLst>
                                    <p:cond delay="450"/>
                                  </p:stCondLst>
                                  <p:childTnLst>
                                    <p:set>
                                      <p:cBhvr>
                                        <p:cTn id="39" dur="1" fill="hold">
                                          <p:stCondLst>
                                            <p:cond delay="0"/>
                                          </p:stCondLst>
                                        </p:cTn>
                                        <p:tgtEl>
                                          <p:spTgt spid="26"/>
                                        </p:tgtEl>
                                        <p:attrNameLst>
                                          <p:attrName>style.visibility</p:attrName>
                                        </p:attrNameLst>
                                      </p:cBhvr>
                                      <p:to>
                                        <p:strVal val="visible"/>
                                      </p:to>
                                    </p:set>
                                    <p:animEffect transition="in" filter="wipe(right)">
                                      <p:cBhvr>
                                        <p:cTn id="40" dur="500"/>
                                        <p:tgtEl>
                                          <p:spTgt spid="26"/>
                                        </p:tgtEl>
                                      </p:cBhvr>
                                    </p:animEffect>
                                  </p:childTnLst>
                                </p:cTn>
                              </p:par>
                              <p:par>
                                <p:cTn id="41" presetID="22" presetClass="entr" presetSubtype="4" fill="hold" nodeType="withEffect">
                                  <p:stCondLst>
                                    <p:cond delay="950"/>
                                  </p:stCondLst>
                                  <p:childTnLst>
                                    <p:set>
                                      <p:cBhvr>
                                        <p:cTn id="42" dur="1" fill="hold">
                                          <p:stCondLst>
                                            <p:cond delay="0"/>
                                          </p:stCondLst>
                                        </p:cTn>
                                        <p:tgtEl>
                                          <p:spTgt spid="28"/>
                                        </p:tgtEl>
                                        <p:attrNameLst>
                                          <p:attrName>style.visibility</p:attrName>
                                        </p:attrNameLst>
                                      </p:cBhvr>
                                      <p:to>
                                        <p:strVal val="visible"/>
                                      </p:to>
                                    </p:set>
                                    <p:animEffect transition="in" filter="wipe(down)">
                                      <p:cBhvr>
                                        <p:cTn id="43" dur="500"/>
                                        <p:tgtEl>
                                          <p:spTgt spid="28"/>
                                        </p:tgtEl>
                                      </p:cBhvr>
                                    </p:animEffect>
                                  </p:childTnLst>
                                </p:cTn>
                              </p:par>
                            </p:childTnLst>
                          </p:cTn>
                        </p:par>
                        <p:par>
                          <p:cTn id="44" fill="hold">
                            <p:stCondLst>
                              <p:cond delay="1950"/>
                            </p:stCondLst>
                            <p:childTnLst>
                              <p:par>
                                <p:cTn id="45" presetID="1" presetClass="exit" presetSubtype="0" fill="hold" nodeType="afterEffect">
                                  <p:stCondLst>
                                    <p:cond delay="0"/>
                                  </p:stCondLst>
                                  <p:childTnLst>
                                    <p:set>
                                      <p:cBhvr>
                                        <p:cTn id="46" dur="1" fill="hold">
                                          <p:stCondLst>
                                            <p:cond delay="0"/>
                                          </p:stCondLst>
                                        </p:cTn>
                                        <p:tgtEl>
                                          <p:spTgt spid="24"/>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26"/>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28"/>
                                        </p:tgtEl>
                                        <p:attrNameLst>
                                          <p:attrName>style.visibility</p:attrName>
                                        </p:attrNameLst>
                                      </p:cBhvr>
                                      <p:to>
                                        <p:strVal val="hidden"/>
                                      </p:to>
                                    </p:set>
                                  </p:childTnLst>
                                </p:cTn>
                              </p:par>
                              <p:par>
                                <p:cTn id="51" presetID="22" presetClass="entr" presetSubtype="1" fill="hold"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up)">
                                      <p:cBhvr>
                                        <p:cTn id="53" dur="500"/>
                                        <p:tgtEl>
                                          <p:spTgt spid="24"/>
                                        </p:tgtEl>
                                      </p:cBhvr>
                                    </p:animEffect>
                                  </p:childTnLst>
                                </p:cTn>
                              </p:par>
                              <p:par>
                                <p:cTn id="54" presetID="22" presetClass="entr" presetSubtype="2" fill="hold" nodeType="withEffect">
                                  <p:stCondLst>
                                    <p:cond delay="45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par>
                                <p:cTn id="57" presetID="22" presetClass="entr" presetSubtype="4" fill="hold" nodeType="withEffect">
                                  <p:stCondLst>
                                    <p:cond delay="95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14"/>
          <p:cNvSpPr>
            <a:spLocks noGrp="1"/>
          </p:cNvSpPr>
          <p:nvPr>
            <p:ph type="ftr" sz="quarter" idx="4294967295"/>
          </p:nvPr>
        </p:nvSpPr>
        <p:spPr>
          <a:xfrm>
            <a:off x="5294802" y="6356352"/>
            <a:ext cx="1602398" cy="365125"/>
          </a:xfrm>
          <a:prstGeom prst="rect">
            <a:avLst/>
          </a:prstGeom>
        </p:spPr>
        <p:txBody>
          <a:bodyPr/>
          <a:lstStyle/>
          <a:p>
            <a:endParaRPr lang="en-GB"/>
          </a:p>
        </p:txBody>
      </p:sp>
      <p:pic>
        <p:nvPicPr>
          <p:cNvPr id="2" name="Picture 1"/>
          <p:cNvPicPr>
            <a:picLocks noChangeAspect="1"/>
          </p:cNvPicPr>
          <p:nvPr/>
        </p:nvPicPr>
        <p:blipFill rotWithShape="1">
          <a:blip r:embed="rId2"/>
          <a:srcRect b="53555"/>
          <a:stretch/>
        </p:blipFill>
        <p:spPr>
          <a:xfrm>
            <a:off x="2910000" y="1066132"/>
            <a:ext cx="6372000" cy="2212260"/>
          </a:xfrm>
          <a:prstGeom prst="rect">
            <a:avLst/>
          </a:prstGeom>
        </p:spPr>
      </p:pic>
      <p:pic>
        <p:nvPicPr>
          <p:cNvPr id="8" name="Picture 7"/>
          <p:cNvPicPr>
            <a:picLocks noChangeAspect="1"/>
          </p:cNvPicPr>
          <p:nvPr/>
        </p:nvPicPr>
        <p:blipFill rotWithShape="1">
          <a:blip r:embed="rId2"/>
          <a:srcRect b="53555"/>
          <a:stretch/>
        </p:blipFill>
        <p:spPr>
          <a:xfrm flipV="1">
            <a:off x="2910000" y="3271808"/>
            <a:ext cx="6372000" cy="2224591"/>
          </a:xfrm>
          <a:prstGeom prst="rect">
            <a:avLst/>
          </a:prstGeom>
        </p:spPr>
      </p:pic>
      <p:sp>
        <p:nvSpPr>
          <p:cNvPr id="9" name="Text Placeholder 7"/>
          <p:cNvSpPr txBox="1">
            <a:spLocks/>
          </p:cNvSpPr>
          <p:nvPr/>
        </p:nvSpPr>
        <p:spPr>
          <a:xfrm>
            <a:off x="696000" y="5819425"/>
            <a:ext cx="4635490" cy="224535"/>
          </a:xfrm>
          <a:prstGeom prst="rect">
            <a:avLst/>
          </a:prstGeom>
        </p:spPr>
        <p:txBody>
          <a:bodyPr vert="horz" lIns="51435" tIns="25718" rIns="51435" bIns="25718" rtlCol="0">
            <a:noAutofit/>
          </a:bodyPr>
          <a:lstStyle>
            <a:lvl1pPr marL="171416" indent="-171416" algn="l" defTabSz="804701" rtl="0" eaLnBrk="1" fontAlgn="base" hangingPunct="1">
              <a:lnSpc>
                <a:spcPct val="105000"/>
              </a:lnSpc>
              <a:spcBef>
                <a:spcPct val="52000"/>
              </a:spcBef>
              <a:spcAft>
                <a:spcPct val="0"/>
              </a:spcAft>
              <a:buClr>
                <a:srgbClr val="DB1100"/>
              </a:buClr>
              <a:buFont typeface="Symbol" pitchFamily="18" charset="2"/>
              <a:buChar char="·"/>
              <a:defRPr sz="1200" baseline="0">
                <a:solidFill>
                  <a:schemeClr val="tx1"/>
                </a:solidFill>
                <a:latin typeface="Arial" panose="020B0604020202020204" pitchFamily="34" charset="0"/>
                <a:ea typeface="SimSun" panose="02010600030101010101" pitchFamily="2" charset="-122"/>
                <a:cs typeface="+mn-cs"/>
              </a:defRPr>
            </a:lvl1pPr>
            <a:lvl2pPr marL="342832" indent="-170226" algn="l" defTabSz="804701" rtl="0" eaLnBrk="1" fontAlgn="base" hangingPunct="1">
              <a:spcBef>
                <a:spcPct val="30000"/>
              </a:spcBef>
              <a:spcAft>
                <a:spcPct val="0"/>
              </a:spcAft>
              <a:buClr>
                <a:srgbClr val="DB1100"/>
              </a:buClr>
              <a:buChar char="–"/>
              <a:defRPr sz="1050" baseline="0">
                <a:solidFill>
                  <a:schemeClr val="tx1"/>
                </a:solidFill>
                <a:latin typeface="Arial" panose="020B0604020202020204" pitchFamily="34" charset="0"/>
                <a:ea typeface="SimSun" panose="02010600030101010101" pitchFamily="2" charset="-122"/>
              </a:defRPr>
            </a:lvl2pPr>
            <a:lvl3pPr marL="514247" indent="-173797" algn="l" defTabSz="804701" rtl="0" eaLnBrk="1" fontAlgn="base" hangingPunct="1">
              <a:spcBef>
                <a:spcPct val="21000"/>
              </a:spcBef>
              <a:spcAft>
                <a:spcPct val="0"/>
              </a:spcAft>
              <a:buClr>
                <a:srgbClr val="DB1100"/>
              </a:buClr>
              <a:buChar char="–"/>
              <a:defRPr sz="900" baseline="0">
                <a:solidFill>
                  <a:schemeClr val="tx1"/>
                </a:solidFill>
                <a:latin typeface="Arial" panose="020B0604020202020204" pitchFamily="34" charset="0"/>
                <a:ea typeface="SimSun" panose="02010600030101010101" pitchFamily="2" charset="-122"/>
              </a:defRPr>
            </a:lvl3pPr>
            <a:lvl4pPr marL="685663" indent="-171416" algn="l" defTabSz="804701" rtl="0" eaLnBrk="1" fontAlgn="base" hangingPunct="1">
              <a:lnSpc>
                <a:spcPts val="1200"/>
              </a:lnSpc>
              <a:spcBef>
                <a:spcPct val="20000"/>
              </a:spcBef>
              <a:spcAft>
                <a:spcPct val="0"/>
              </a:spcAft>
              <a:buClr>
                <a:srgbClr val="DB1100"/>
              </a:buClr>
              <a:buChar char="–"/>
              <a:defRPr sz="900" baseline="0">
                <a:solidFill>
                  <a:schemeClr val="tx1"/>
                </a:solidFill>
                <a:latin typeface="Arial" panose="020B0604020202020204" pitchFamily="34" charset="0"/>
                <a:ea typeface="SimSun" panose="02010600030101010101" pitchFamily="2" charset="-122"/>
              </a:defRPr>
            </a:lvl4pPr>
            <a:lvl5pPr marL="857078" indent="-171416" algn="l" defTabSz="804701" rtl="0" eaLnBrk="1" fontAlgn="base" hangingPunct="1">
              <a:lnSpc>
                <a:spcPts val="1200"/>
              </a:lnSpc>
              <a:spcBef>
                <a:spcPct val="20000"/>
              </a:spcBef>
              <a:spcAft>
                <a:spcPct val="0"/>
              </a:spcAft>
              <a:buClr>
                <a:srgbClr val="DB1100"/>
              </a:buClr>
              <a:buChar char="•"/>
              <a:defRPr sz="900" baseline="0">
                <a:solidFill>
                  <a:schemeClr val="tx1"/>
                </a:solidFill>
                <a:latin typeface="Arial" panose="020B0604020202020204" pitchFamily="34" charset="0"/>
                <a:ea typeface="SimSun" panose="02010600030101010101" pitchFamily="2" charset="-122"/>
              </a:defRPr>
            </a:lvl5pPr>
            <a:lvl6pPr marL="2421247" indent="-178558" algn="l" defTabSz="804701" rtl="0" eaLnBrk="1" fontAlgn="base" hangingPunct="1">
              <a:lnSpc>
                <a:spcPts val="1200"/>
              </a:lnSpc>
              <a:spcBef>
                <a:spcPct val="20000"/>
              </a:spcBef>
              <a:spcAft>
                <a:spcPct val="0"/>
              </a:spcAft>
              <a:buChar char="•"/>
              <a:defRPr sz="900">
                <a:solidFill>
                  <a:schemeClr val="tx1"/>
                </a:solidFill>
                <a:latin typeface="+mn-lt"/>
              </a:defRPr>
            </a:lvl6pPr>
            <a:lvl7pPr marL="2764079" indent="-178558" algn="l" defTabSz="804701" rtl="0" eaLnBrk="1" fontAlgn="base" hangingPunct="1">
              <a:lnSpc>
                <a:spcPts val="1200"/>
              </a:lnSpc>
              <a:spcBef>
                <a:spcPct val="20000"/>
              </a:spcBef>
              <a:spcAft>
                <a:spcPct val="0"/>
              </a:spcAft>
              <a:buChar char="•"/>
              <a:defRPr sz="900">
                <a:solidFill>
                  <a:schemeClr val="tx1"/>
                </a:solidFill>
                <a:latin typeface="+mn-lt"/>
              </a:defRPr>
            </a:lvl7pPr>
            <a:lvl8pPr marL="3106910" indent="-178558" algn="l" defTabSz="804701" rtl="0" eaLnBrk="1" fontAlgn="base" hangingPunct="1">
              <a:lnSpc>
                <a:spcPts val="1200"/>
              </a:lnSpc>
              <a:spcBef>
                <a:spcPct val="20000"/>
              </a:spcBef>
              <a:spcAft>
                <a:spcPct val="0"/>
              </a:spcAft>
              <a:buChar char="•"/>
              <a:defRPr sz="900">
                <a:solidFill>
                  <a:schemeClr val="tx1"/>
                </a:solidFill>
                <a:latin typeface="+mn-lt"/>
              </a:defRPr>
            </a:lvl8pPr>
            <a:lvl9pPr marL="3449741" indent="-178558" algn="l" defTabSz="804701" rtl="0" eaLnBrk="1" fontAlgn="base" hangingPunct="1">
              <a:lnSpc>
                <a:spcPts val="1200"/>
              </a:lnSpc>
              <a:spcBef>
                <a:spcPct val="20000"/>
              </a:spcBef>
              <a:spcAft>
                <a:spcPct val="0"/>
              </a:spcAft>
              <a:buChar char="•"/>
              <a:defRPr sz="900">
                <a:solidFill>
                  <a:schemeClr val="tx1"/>
                </a:solidFill>
                <a:latin typeface="+mn-lt"/>
              </a:defRPr>
            </a:lvl9pPr>
          </a:lstStyle>
          <a:p>
            <a:pPr marL="0" indent="0">
              <a:buFont typeface="Symbol" pitchFamily="18" charset="2"/>
              <a:buNone/>
            </a:pPr>
            <a:r>
              <a:rPr lang="en-US" sz="900" kern="0" dirty="0" smtClean="0"/>
              <a:t>Source: Getty images</a:t>
            </a:r>
            <a:endParaRPr lang="en-US" sz="900" kern="0" dirty="0"/>
          </a:p>
        </p:txBody>
      </p:sp>
      <p:sp>
        <p:nvSpPr>
          <p:cNvPr id="6" name="Title 3"/>
          <p:cNvSpPr txBox="1">
            <a:spLocks/>
          </p:cNvSpPr>
          <p:nvPr/>
        </p:nvSpPr>
        <p:spPr>
          <a:xfrm>
            <a:off x="1185493" y="580967"/>
            <a:ext cx="10784833" cy="406708"/>
          </a:xfrm>
          <a:prstGeom prst="rect">
            <a:avLst/>
          </a:prstGeom>
        </p:spPr>
        <p:txBody>
          <a:bodyPr vert="horz" lIns="68580" tIns="34290" rIns="68580" bIns="34290" rtlCol="0" anchor="b" anchorCtr="0">
            <a:noAutofit/>
          </a:bodyPr>
          <a:lstStyle>
            <a:lvl1pPr algn="l" defTabSz="804701" rtl="0" eaLnBrk="1" fontAlgn="base" hangingPunct="1">
              <a:lnSpc>
                <a:spcPct val="98000"/>
              </a:lnSpc>
              <a:spcBef>
                <a:spcPct val="0"/>
              </a:spcBef>
              <a:spcAft>
                <a:spcPct val="0"/>
              </a:spcAft>
              <a:defRPr sz="1638" b="1" baseline="0">
                <a:solidFill>
                  <a:srgbClr val="DB0011"/>
                </a:solidFill>
                <a:latin typeface="Arial" panose="020B0604020202020204" pitchFamily="34" charset="0"/>
                <a:ea typeface="SimSun" panose="02010600030101010101" pitchFamily="2" charset="-122"/>
                <a:cs typeface="+mj-cs"/>
              </a:defRPr>
            </a:lvl1pPr>
            <a:lvl2pPr algn="l" defTabSz="804701" rtl="0" eaLnBrk="1" fontAlgn="base" hangingPunct="1">
              <a:lnSpc>
                <a:spcPct val="98000"/>
              </a:lnSpc>
              <a:spcBef>
                <a:spcPct val="0"/>
              </a:spcBef>
              <a:spcAft>
                <a:spcPct val="0"/>
              </a:spcAft>
              <a:defRPr sz="1650">
                <a:solidFill>
                  <a:schemeClr val="accent1"/>
                </a:solidFill>
                <a:latin typeface="Arial" charset="0"/>
              </a:defRPr>
            </a:lvl2pPr>
            <a:lvl3pPr algn="l" defTabSz="804701" rtl="0" eaLnBrk="1" fontAlgn="base" hangingPunct="1">
              <a:lnSpc>
                <a:spcPct val="98000"/>
              </a:lnSpc>
              <a:spcBef>
                <a:spcPct val="0"/>
              </a:spcBef>
              <a:spcAft>
                <a:spcPct val="0"/>
              </a:spcAft>
              <a:defRPr sz="1650">
                <a:solidFill>
                  <a:schemeClr val="accent1"/>
                </a:solidFill>
                <a:latin typeface="Arial" charset="0"/>
              </a:defRPr>
            </a:lvl3pPr>
            <a:lvl4pPr algn="l" defTabSz="804701" rtl="0" eaLnBrk="1" fontAlgn="base" hangingPunct="1">
              <a:lnSpc>
                <a:spcPct val="98000"/>
              </a:lnSpc>
              <a:spcBef>
                <a:spcPct val="0"/>
              </a:spcBef>
              <a:spcAft>
                <a:spcPct val="0"/>
              </a:spcAft>
              <a:defRPr sz="1650">
                <a:solidFill>
                  <a:schemeClr val="accent1"/>
                </a:solidFill>
                <a:latin typeface="Arial" charset="0"/>
              </a:defRPr>
            </a:lvl4pPr>
            <a:lvl5pPr algn="l" defTabSz="804701" rtl="0" eaLnBrk="1" fontAlgn="base" hangingPunct="1">
              <a:lnSpc>
                <a:spcPct val="98000"/>
              </a:lnSpc>
              <a:spcBef>
                <a:spcPct val="0"/>
              </a:spcBef>
              <a:spcAft>
                <a:spcPct val="0"/>
              </a:spcAft>
              <a:defRPr sz="1650">
                <a:solidFill>
                  <a:schemeClr val="accent1"/>
                </a:solidFill>
                <a:latin typeface="Arial" charset="0"/>
              </a:defRPr>
            </a:lvl5pPr>
            <a:lvl6pPr marL="342832" algn="l" defTabSz="804701" rtl="0" eaLnBrk="1" fontAlgn="base" hangingPunct="1">
              <a:lnSpc>
                <a:spcPct val="98000"/>
              </a:lnSpc>
              <a:spcBef>
                <a:spcPct val="0"/>
              </a:spcBef>
              <a:spcAft>
                <a:spcPct val="0"/>
              </a:spcAft>
              <a:defRPr sz="1650">
                <a:solidFill>
                  <a:schemeClr val="accent1"/>
                </a:solidFill>
                <a:latin typeface="Arial" charset="0"/>
              </a:defRPr>
            </a:lvl6pPr>
            <a:lvl7pPr marL="685663" algn="l" defTabSz="804701" rtl="0" eaLnBrk="1" fontAlgn="base" hangingPunct="1">
              <a:lnSpc>
                <a:spcPct val="98000"/>
              </a:lnSpc>
              <a:spcBef>
                <a:spcPct val="0"/>
              </a:spcBef>
              <a:spcAft>
                <a:spcPct val="0"/>
              </a:spcAft>
              <a:defRPr sz="1650">
                <a:solidFill>
                  <a:schemeClr val="accent1"/>
                </a:solidFill>
                <a:latin typeface="Arial" charset="0"/>
              </a:defRPr>
            </a:lvl7pPr>
            <a:lvl8pPr marL="1028495" algn="l" defTabSz="804701" rtl="0" eaLnBrk="1" fontAlgn="base" hangingPunct="1">
              <a:lnSpc>
                <a:spcPct val="98000"/>
              </a:lnSpc>
              <a:spcBef>
                <a:spcPct val="0"/>
              </a:spcBef>
              <a:spcAft>
                <a:spcPct val="0"/>
              </a:spcAft>
              <a:defRPr sz="1650">
                <a:solidFill>
                  <a:schemeClr val="accent1"/>
                </a:solidFill>
                <a:latin typeface="Arial" charset="0"/>
              </a:defRPr>
            </a:lvl8pPr>
            <a:lvl9pPr marL="1371326" algn="l" defTabSz="804701" rtl="0" eaLnBrk="1" fontAlgn="base" hangingPunct="1">
              <a:lnSpc>
                <a:spcPct val="98000"/>
              </a:lnSpc>
              <a:spcBef>
                <a:spcPct val="0"/>
              </a:spcBef>
              <a:spcAft>
                <a:spcPct val="0"/>
              </a:spcAft>
              <a:defRPr sz="1650">
                <a:solidFill>
                  <a:schemeClr val="accent1"/>
                </a:solidFill>
                <a:latin typeface="Arial" charset="0"/>
              </a:defRPr>
            </a:lvl9pPr>
          </a:lstStyle>
          <a:p>
            <a:r>
              <a:rPr lang="en-US" sz="2400" kern="0" dirty="0" smtClean="0"/>
              <a:t>The new world order</a:t>
            </a:r>
            <a:endParaRPr lang="en-US" sz="2400" kern="0" dirty="0"/>
          </a:p>
        </p:txBody>
      </p:sp>
      <p:sp>
        <p:nvSpPr>
          <p:cNvPr id="7" name="Slide Number Placeholder 6"/>
          <p:cNvSpPr txBox="1">
            <a:spLocks/>
          </p:cNvSpPr>
          <p:nvPr/>
        </p:nvSpPr>
        <p:spPr>
          <a:xfrm>
            <a:off x="620628" y="549067"/>
            <a:ext cx="564866" cy="433867"/>
          </a:xfrm>
          <a:prstGeom prst="rect">
            <a:avLst/>
          </a:prstGeom>
        </p:spPr>
        <p:txBody>
          <a:bodyPr vert="horz" lIns="68580" tIns="34290" rIns="68580" bIns="34290" rtlCol="0" anchor="b" anchorCtr="0">
            <a:noAutofit/>
          </a:bodyPr>
          <a:lstStyle>
            <a:defPPr>
              <a:defRPr lang="en-US"/>
            </a:defPPr>
            <a:lvl1pPr algn="ctr" rtl="0" eaLnBrk="0" fontAlgn="base" hangingPunct="0">
              <a:spcBef>
                <a:spcPct val="50000"/>
              </a:spcBef>
              <a:spcAft>
                <a:spcPct val="0"/>
              </a:spcAft>
              <a:defRPr lang="en-GB" sz="2600" b="1" kern="1200" baseline="0" smtClean="0">
                <a:solidFill>
                  <a:srgbClr val="DB0011"/>
                </a:solidFill>
                <a:latin typeface="Arial" panose="020B0604020202020204" pitchFamily="34" charset="0"/>
                <a:ea typeface="SimSun" panose="02010600030101010101" pitchFamily="2" charset="-122"/>
                <a:cs typeface="+mj-cs"/>
              </a:defRPr>
            </a:lvl1pPr>
            <a:lvl2pPr marL="457200" algn="ctr" rtl="0" eaLnBrk="0" fontAlgn="base" hangingPunct="0">
              <a:spcBef>
                <a:spcPct val="50000"/>
              </a:spcBef>
              <a:spcAft>
                <a:spcPct val="0"/>
              </a:spcAft>
              <a:defRPr sz="600" kern="1200">
                <a:solidFill>
                  <a:schemeClr val="tx1"/>
                </a:solidFill>
                <a:latin typeface="Arial" charset="0"/>
                <a:ea typeface="+mn-ea"/>
                <a:cs typeface="+mn-cs"/>
              </a:defRPr>
            </a:lvl2pPr>
            <a:lvl3pPr marL="914400" algn="ctr" rtl="0" eaLnBrk="0" fontAlgn="base" hangingPunct="0">
              <a:spcBef>
                <a:spcPct val="50000"/>
              </a:spcBef>
              <a:spcAft>
                <a:spcPct val="0"/>
              </a:spcAft>
              <a:defRPr sz="600" kern="1200">
                <a:solidFill>
                  <a:schemeClr val="tx1"/>
                </a:solidFill>
                <a:latin typeface="Arial" charset="0"/>
                <a:ea typeface="+mn-ea"/>
                <a:cs typeface="+mn-cs"/>
              </a:defRPr>
            </a:lvl3pPr>
            <a:lvl4pPr marL="1371600" algn="ctr" rtl="0" eaLnBrk="0" fontAlgn="base" hangingPunct="0">
              <a:spcBef>
                <a:spcPct val="50000"/>
              </a:spcBef>
              <a:spcAft>
                <a:spcPct val="0"/>
              </a:spcAft>
              <a:defRPr sz="600" kern="1200">
                <a:solidFill>
                  <a:schemeClr val="tx1"/>
                </a:solidFill>
                <a:latin typeface="Arial" charset="0"/>
                <a:ea typeface="+mn-ea"/>
                <a:cs typeface="+mn-cs"/>
              </a:defRPr>
            </a:lvl4pPr>
            <a:lvl5pPr marL="1828800" algn="ctr" rtl="0" eaLnBrk="0" fontAlgn="base" hangingPunct="0">
              <a:spcBef>
                <a:spcPct val="50000"/>
              </a:spcBef>
              <a:spcAft>
                <a:spcPct val="0"/>
              </a:spcAft>
              <a:defRPr sz="600" kern="1200">
                <a:solidFill>
                  <a:schemeClr val="tx1"/>
                </a:solidFill>
                <a:latin typeface="Arial" charset="0"/>
                <a:ea typeface="+mn-ea"/>
                <a:cs typeface="+mn-cs"/>
              </a:defRPr>
            </a:lvl5pPr>
            <a:lvl6pPr marL="2286000" algn="l" defTabSz="914400" rtl="0" eaLnBrk="1" latinLnBrk="0" hangingPunct="1">
              <a:defRPr sz="600" kern="1200">
                <a:solidFill>
                  <a:schemeClr val="tx1"/>
                </a:solidFill>
                <a:latin typeface="Arial" charset="0"/>
                <a:ea typeface="+mn-ea"/>
                <a:cs typeface="+mn-cs"/>
              </a:defRPr>
            </a:lvl6pPr>
            <a:lvl7pPr marL="2743200" algn="l" defTabSz="914400" rtl="0" eaLnBrk="1" latinLnBrk="0" hangingPunct="1">
              <a:defRPr sz="600" kern="1200">
                <a:solidFill>
                  <a:schemeClr val="tx1"/>
                </a:solidFill>
                <a:latin typeface="Arial" charset="0"/>
                <a:ea typeface="+mn-ea"/>
                <a:cs typeface="+mn-cs"/>
              </a:defRPr>
            </a:lvl7pPr>
            <a:lvl8pPr marL="3200400" algn="l" defTabSz="914400" rtl="0" eaLnBrk="1" latinLnBrk="0" hangingPunct="1">
              <a:defRPr sz="600" kern="1200">
                <a:solidFill>
                  <a:schemeClr val="tx1"/>
                </a:solidFill>
                <a:latin typeface="Arial" charset="0"/>
                <a:ea typeface="+mn-ea"/>
                <a:cs typeface="+mn-cs"/>
              </a:defRPr>
            </a:lvl8pPr>
            <a:lvl9pPr marL="3657600" algn="l" defTabSz="914400" rtl="0" eaLnBrk="1" latinLnBrk="0" hangingPunct="1">
              <a:defRPr sz="600" kern="1200">
                <a:solidFill>
                  <a:schemeClr val="tx1"/>
                </a:solidFill>
                <a:latin typeface="Arial" charset="0"/>
                <a:ea typeface="+mn-ea"/>
                <a:cs typeface="+mn-cs"/>
              </a:defRPr>
            </a:lvl9pPr>
          </a:lstStyle>
          <a:p>
            <a:pPr algn="l" defTabSz="804681" eaLnBrk="1" hangingPunct="1">
              <a:lnSpc>
                <a:spcPct val="98000"/>
              </a:lnSpc>
              <a:spcBef>
                <a:spcPct val="0"/>
              </a:spcBef>
            </a:pPr>
            <a:fld id="{F91878BB-00C6-4E99-B597-21365165AB98}" type="slidenum">
              <a:rPr lang="en-GB" sz="2400"/>
              <a:pPr algn="l" defTabSz="804681" eaLnBrk="1" hangingPunct="1">
                <a:lnSpc>
                  <a:spcPct val="98000"/>
                </a:lnSpc>
                <a:spcBef>
                  <a:spcPct val="0"/>
                </a:spcBef>
              </a:pPr>
              <a:t>23</a:t>
            </a:fld>
            <a:r>
              <a:rPr lang="en-GB" sz="2400" dirty="0"/>
              <a:t>.</a:t>
            </a:r>
          </a:p>
        </p:txBody>
      </p:sp>
    </p:spTree>
    <p:extLst>
      <p:ext uri="{BB962C8B-B14F-4D97-AF65-F5344CB8AC3E}">
        <p14:creationId xmlns:p14="http://schemas.microsoft.com/office/powerpoint/2010/main" val="3506906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1185494" y="580967"/>
            <a:ext cx="8207888" cy="406708"/>
          </a:xfrm>
          <a:prstGeom prst="rect">
            <a:avLst/>
          </a:prstGeom>
        </p:spPr>
        <p:txBody>
          <a:bodyPr vert="horz" lIns="68580" tIns="34290" rIns="68580" bIns="34290" rtlCol="0" anchor="b" anchorCtr="0">
            <a:noAutofit/>
          </a:bodyPr>
          <a:lstStyle>
            <a:lvl1pPr algn="l" defTabSz="804701" rtl="0" eaLnBrk="1" fontAlgn="base" hangingPunct="1">
              <a:lnSpc>
                <a:spcPct val="98000"/>
              </a:lnSpc>
              <a:spcBef>
                <a:spcPct val="0"/>
              </a:spcBef>
              <a:spcAft>
                <a:spcPct val="0"/>
              </a:spcAft>
              <a:defRPr sz="1638" b="1" baseline="0">
                <a:solidFill>
                  <a:srgbClr val="DB0011"/>
                </a:solidFill>
                <a:latin typeface="Arial" panose="020B0604020202020204" pitchFamily="34" charset="0"/>
                <a:ea typeface="SimSun" panose="02010600030101010101" pitchFamily="2" charset="-122"/>
                <a:cs typeface="+mj-cs"/>
              </a:defRPr>
            </a:lvl1pPr>
            <a:lvl2pPr algn="l" defTabSz="804701" rtl="0" eaLnBrk="1" fontAlgn="base" hangingPunct="1">
              <a:lnSpc>
                <a:spcPct val="98000"/>
              </a:lnSpc>
              <a:spcBef>
                <a:spcPct val="0"/>
              </a:spcBef>
              <a:spcAft>
                <a:spcPct val="0"/>
              </a:spcAft>
              <a:defRPr sz="1650">
                <a:solidFill>
                  <a:schemeClr val="accent1"/>
                </a:solidFill>
                <a:latin typeface="Arial" charset="0"/>
              </a:defRPr>
            </a:lvl2pPr>
            <a:lvl3pPr algn="l" defTabSz="804701" rtl="0" eaLnBrk="1" fontAlgn="base" hangingPunct="1">
              <a:lnSpc>
                <a:spcPct val="98000"/>
              </a:lnSpc>
              <a:spcBef>
                <a:spcPct val="0"/>
              </a:spcBef>
              <a:spcAft>
                <a:spcPct val="0"/>
              </a:spcAft>
              <a:defRPr sz="1650">
                <a:solidFill>
                  <a:schemeClr val="accent1"/>
                </a:solidFill>
                <a:latin typeface="Arial" charset="0"/>
              </a:defRPr>
            </a:lvl3pPr>
            <a:lvl4pPr algn="l" defTabSz="804701" rtl="0" eaLnBrk="1" fontAlgn="base" hangingPunct="1">
              <a:lnSpc>
                <a:spcPct val="98000"/>
              </a:lnSpc>
              <a:spcBef>
                <a:spcPct val="0"/>
              </a:spcBef>
              <a:spcAft>
                <a:spcPct val="0"/>
              </a:spcAft>
              <a:defRPr sz="1650">
                <a:solidFill>
                  <a:schemeClr val="accent1"/>
                </a:solidFill>
                <a:latin typeface="Arial" charset="0"/>
              </a:defRPr>
            </a:lvl4pPr>
            <a:lvl5pPr algn="l" defTabSz="804701" rtl="0" eaLnBrk="1" fontAlgn="base" hangingPunct="1">
              <a:lnSpc>
                <a:spcPct val="98000"/>
              </a:lnSpc>
              <a:spcBef>
                <a:spcPct val="0"/>
              </a:spcBef>
              <a:spcAft>
                <a:spcPct val="0"/>
              </a:spcAft>
              <a:defRPr sz="1650">
                <a:solidFill>
                  <a:schemeClr val="accent1"/>
                </a:solidFill>
                <a:latin typeface="Arial" charset="0"/>
              </a:defRPr>
            </a:lvl5pPr>
            <a:lvl6pPr marL="342832" algn="l" defTabSz="804701" rtl="0" eaLnBrk="1" fontAlgn="base" hangingPunct="1">
              <a:lnSpc>
                <a:spcPct val="98000"/>
              </a:lnSpc>
              <a:spcBef>
                <a:spcPct val="0"/>
              </a:spcBef>
              <a:spcAft>
                <a:spcPct val="0"/>
              </a:spcAft>
              <a:defRPr sz="1650">
                <a:solidFill>
                  <a:schemeClr val="accent1"/>
                </a:solidFill>
                <a:latin typeface="Arial" charset="0"/>
              </a:defRPr>
            </a:lvl6pPr>
            <a:lvl7pPr marL="685663" algn="l" defTabSz="804701" rtl="0" eaLnBrk="1" fontAlgn="base" hangingPunct="1">
              <a:lnSpc>
                <a:spcPct val="98000"/>
              </a:lnSpc>
              <a:spcBef>
                <a:spcPct val="0"/>
              </a:spcBef>
              <a:spcAft>
                <a:spcPct val="0"/>
              </a:spcAft>
              <a:defRPr sz="1650">
                <a:solidFill>
                  <a:schemeClr val="accent1"/>
                </a:solidFill>
                <a:latin typeface="Arial" charset="0"/>
              </a:defRPr>
            </a:lvl7pPr>
            <a:lvl8pPr marL="1028495" algn="l" defTabSz="804701" rtl="0" eaLnBrk="1" fontAlgn="base" hangingPunct="1">
              <a:lnSpc>
                <a:spcPct val="98000"/>
              </a:lnSpc>
              <a:spcBef>
                <a:spcPct val="0"/>
              </a:spcBef>
              <a:spcAft>
                <a:spcPct val="0"/>
              </a:spcAft>
              <a:defRPr sz="1650">
                <a:solidFill>
                  <a:schemeClr val="accent1"/>
                </a:solidFill>
                <a:latin typeface="Arial" charset="0"/>
              </a:defRPr>
            </a:lvl8pPr>
            <a:lvl9pPr marL="1371326" algn="l" defTabSz="804701" rtl="0" eaLnBrk="1" fontAlgn="base" hangingPunct="1">
              <a:lnSpc>
                <a:spcPct val="98000"/>
              </a:lnSpc>
              <a:spcBef>
                <a:spcPct val="0"/>
              </a:spcBef>
              <a:spcAft>
                <a:spcPct val="0"/>
              </a:spcAft>
              <a:defRPr sz="1650">
                <a:solidFill>
                  <a:schemeClr val="accent1"/>
                </a:solidFill>
                <a:latin typeface="Arial" charset="0"/>
              </a:defRPr>
            </a:lvl9pPr>
          </a:lstStyle>
          <a:p>
            <a:r>
              <a:rPr lang="en-US" sz="2400" kern="0" dirty="0" smtClean="0"/>
              <a:t>Current administrations – The new world order</a:t>
            </a:r>
            <a:endParaRPr lang="en-US" sz="2400" kern="0" dirty="0"/>
          </a:p>
        </p:txBody>
      </p:sp>
      <p:sp>
        <p:nvSpPr>
          <p:cNvPr id="4" name="Text Placeholder 7"/>
          <p:cNvSpPr txBox="1">
            <a:spLocks/>
          </p:cNvSpPr>
          <p:nvPr/>
        </p:nvSpPr>
        <p:spPr>
          <a:xfrm>
            <a:off x="696000" y="5819425"/>
            <a:ext cx="4635490" cy="224535"/>
          </a:xfrm>
          <a:prstGeom prst="rect">
            <a:avLst/>
          </a:prstGeom>
        </p:spPr>
        <p:txBody>
          <a:bodyPr vert="horz" lIns="51435" tIns="25718" rIns="51435" bIns="25718" rtlCol="0">
            <a:noAutofit/>
          </a:bodyPr>
          <a:lstStyle>
            <a:lvl1pPr marL="171416" indent="-171416" algn="l" defTabSz="804701" rtl="0" eaLnBrk="1" fontAlgn="base" hangingPunct="1">
              <a:lnSpc>
                <a:spcPct val="105000"/>
              </a:lnSpc>
              <a:spcBef>
                <a:spcPct val="52000"/>
              </a:spcBef>
              <a:spcAft>
                <a:spcPct val="0"/>
              </a:spcAft>
              <a:buClr>
                <a:srgbClr val="DB1100"/>
              </a:buClr>
              <a:buFont typeface="Symbol" pitchFamily="18" charset="2"/>
              <a:buChar char="·"/>
              <a:defRPr sz="1200" baseline="0">
                <a:solidFill>
                  <a:schemeClr val="tx1"/>
                </a:solidFill>
                <a:latin typeface="Arial" panose="020B0604020202020204" pitchFamily="34" charset="0"/>
                <a:ea typeface="SimSun" panose="02010600030101010101" pitchFamily="2" charset="-122"/>
                <a:cs typeface="+mn-cs"/>
              </a:defRPr>
            </a:lvl1pPr>
            <a:lvl2pPr marL="342832" indent="-170226" algn="l" defTabSz="804701" rtl="0" eaLnBrk="1" fontAlgn="base" hangingPunct="1">
              <a:spcBef>
                <a:spcPct val="30000"/>
              </a:spcBef>
              <a:spcAft>
                <a:spcPct val="0"/>
              </a:spcAft>
              <a:buClr>
                <a:srgbClr val="DB1100"/>
              </a:buClr>
              <a:buChar char="–"/>
              <a:defRPr sz="1050" baseline="0">
                <a:solidFill>
                  <a:schemeClr val="tx1"/>
                </a:solidFill>
                <a:latin typeface="Arial" panose="020B0604020202020204" pitchFamily="34" charset="0"/>
                <a:ea typeface="SimSun" panose="02010600030101010101" pitchFamily="2" charset="-122"/>
              </a:defRPr>
            </a:lvl2pPr>
            <a:lvl3pPr marL="514247" indent="-173797" algn="l" defTabSz="804701" rtl="0" eaLnBrk="1" fontAlgn="base" hangingPunct="1">
              <a:spcBef>
                <a:spcPct val="21000"/>
              </a:spcBef>
              <a:spcAft>
                <a:spcPct val="0"/>
              </a:spcAft>
              <a:buClr>
                <a:srgbClr val="DB1100"/>
              </a:buClr>
              <a:buChar char="–"/>
              <a:defRPr sz="900" baseline="0">
                <a:solidFill>
                  <a:schemeClr val="tx1"/>
                </a:solidFill>
                <a:latin typeface="Arial" panose="020B0604020202020204" pitchFamily="34" charset="0"/>
                <a:ea typeface="SimSun" panose="02010600030101010101" pitchFamily="2" charset="-122"/>
              </a:defRPr>
            </a:lvl3pPr>
            <a:lvl4pPr marL="685663" indent="-171416" algn="l" defTabSz="804701" rtl="0" eaLnBrk="1" fontAlgn="base" hangingPunct="1">
              <a:lnSpc>
                <a:spcPts val="1200"/>
              </a:lnSpc>
              <a:spcBef>
                <a:spcPct val="20000"/>
              </a:spcBef>
              <a:spcAft>
                <a:spcPct val="0"/>
              </a:spcAft>
              <a:buClr>
                <a:srgbClr val="DB1100"/>
              </a:buClr>
              <a:buChar char="–"/>
              <a:defRPr sz="900" baseline="0">
                <a:solidFill>
                  <a:schemeClr val="tx1"/>
                </a:solidFill>
                <a:latin typeface="Arial" panose="020B0604020202020204" pitchFamily="34" charset="0"/>
                <a:ea typeface="SimSun" panose="02010600030101010101" pitchFamily="2" charset="-122"/>
              </a:defRPr>
            </a:lvl4pPr>
            <a:lvl5pPr marL="857078" indent="-171416" algn="l" defTabSz="804701" rtl="0" eaLnBrk="1" fontAlgn="base" hangingPunct="1">
              <a:lnSpc>
                <a:spcPts val="1200"/>
              </a:lnSpc>
              <a:spcBef>
                <a:spcPct val="20000"/>
              </a:spcBef>
              <a:spcAft>
                <a:spcPct val="0"/>
              </a:spcAft>
              <a:buClr>
                <a:srgbClr val="DB1100"/>
              </a:buClr>
              <a:buChar char="•"/>
              <a:defRPr sz="900" baseline="0">
                <a:solidFill>
                  <a:schemeClr val="tx1"/>
                </a:solidFill>
                <a:latin typeface="Arial" panose="020B0604020202020204" pitchFamily="34" charset="0"/>
                <a:ea typeface="SimSun" panose="02010600030101010101" pitchFamily="2" charset="-122"/>
              </a:defRPr>
            </a:lvl5pPr>
            <a:lvl6pPr marL="2421247" indent="-178558" algn="l" defTabSz="804701" rtl="0" eaLnBrk="1" fontAlgn="base" hangingPunct="1">
              <a:lnSpc>
                <a:spcPts val="1200"/>
              </a:lnSpc>
              <a:spcBef>
                <a:spcPct val="20000"/>
              </a:spcBef>
              <a:spcAft>
                <a:spcPct val="0"/>
              </a:spcAft>
              <a:buChar char="•"/>
              <a:defRPr sz="900">
                <a:solidFill>
                  <a:schemeClr val="tx1"/>
                </a:solidFill>
                <a:latin typeface="+mn-lt"/>
              </a:defRPr>
            </a:lvl6pPr>
            <a:lvl7pPr marL="2764079" indent="-178558" algn="l" defTabSz="804701" rtl="0" eaLnBrk="1" fontAlgn="base" hangingPunct="1">
              <a:lnSpc>
                <a:spcPts val="1200"/>
              </a:lnSpc>
              <a:spcBef>
                <a:spcPct val="20000"/>
              </a:spcBef>
              <a:spcAft>
                <a:spcPct val="0"/>
              </a:spcAft>
              <a:buChar char="•"/>
              <a:defRPr sz="900">
                <a:solidFill>
                  <a:schemeClr val="tx1"/>
                </a:solidFill>
                <a:latin typeface="+mn-lt"/>
              </a:defRPr>
            </a:lvl7pPr>
            <a:lvl8pPr marL="3106910" indent="-178558" algn="l" defTabSz="804701" rtl="0" eaLnBrk="1" fontAlgn="base" hangingPunct="1">
              <a:lnSpc>
                <a:spcPts val="1200"/>
              </a:lnSpc>
              <a:spcBef>
                <a:spcPct val="20000"/>
              </a:spcBef>
              <a:spcAft>
                <a:spcPct val="0"/>
              </a:spcAft>
              <a:buChar char="•"/>
              <a:defRPr sz="900">
                <a:solidFill>
                  <a:schemeClr val="tx1"/>
                </a:solidFill>
                <a:latin typeface="+mn-lt"/>
              </a:defRPr>
            </a:lvl8pPr>
            <a:lvl9pPr marL="3449741" indent="-178558" algn="l" defTabSz="804701" rtl="0" eaLnBrk="1" fontAlgn="base" hangingPunct="1">
              <a:lnSpc>
                <a:spcPts val="1200"/>
              </a:lnSpc>
              <a:spcBef>
                <a:spcPct val="20000"/>
              </a:spcBef>
              <a:spcAft>
                <a:spcPct val="0"/>
              </a:spcAft>
              <a:buChar char="•"/>
              <a:defRPr sz="900">
                <a:solidFill>
                  <a:schemeClr val="tx1"/>
                </a:solidFill>
                <a:latin typeface="+mn-lt"/>
              </a:defRPr>
            </a:lvl9pPr>
          </a:lstStyle>
          <a:p>
            <a:pPr marL="0" indent="0">
              <a:buFont typeface="Symbol" pitchFamily="18" charset="2"/>
              <a:buNone/>
            </a:pPr>
            <a:r>
              <a:rPr lang="en-US" sz="900" kern="0" dirty="0" smtClean="0"/>
              <a:t>Source: HSBC</a:t>
            </a:r>
            <a:endParaRPr lang="en-US" sz="900" kern="0" dirty="0"/>
          </a:p>
        </p:txBody>
      </p:sp>
      <p:sp>
        <p:nvSpPr>
          <p:cNvPr id="5" name="Slide Number Placeholder 6"/>
          <p:cNvSpPr txBox="1">
            <a:spLocks/>
          </p:cNvSpPr>
          <p:nvPr/>
        </p:nvSpPr>
        <p:spPr>
          <a:xfrm>
            <a:off x="620628" y="549067"/>
            <a:ext cx="564866" cy="433867"/>
          </a:xfrm>
          <a:prstGeom prst="rect">
            <a:avLst/>
          </a:prstGeom>
        </p:spPr>
        <p:txBody>
          <a:bodyPr vert="horz" lIns="68580" tIns="34290" rIns="68580" bIns="34290" rtlCol="0" anchor="b" anchorCtr="0">
            <a:noAutofit/>
          </a:bodyPr>
          <a:lstStyle>
            <a:defPPr>
              <a:defRPr lang="en-US"/>
            </a:defPPr>
            <a:lvl1pPr algn="ctr" rtl="0" eaLnBrk="0" fontAlgn="base" hangingPunct="0">
              <a:spcBef>
                <a:spcPct val="50000"/>
              </a:spcBef>
              <a:spcAft>
                <a:spcPct val="0"/>
              </a:spcAft>
              <a:defRPr lang="en-GB" sz="2600" b="1" kern="1200" baseline="0" smtClean="0">
                <a:solidFill>
                  <a:srgbClr val="DB0011"/>
                </a:solidFill>
                <a:latin typeface="Arial" panose="020B0604020202020204" pitchFamily="34" charset="0"/>
                <a:ea typeface="SimSun" panose="02010600030101010101" pitchFamily="2" charset="-122"/>
                <a:cs typeface="+mj-cs"/>
              </a:defRPr>
            </a:lvl1pPr>
            <a:lvl2pPr marL="457200" algn="ctr" rtl="0" eaLnBrk="0" fontAlgn="base" hangingPunct="0">
              <a:spcBef>
                <a:spcPct val="50000"/>
              </a:spcBef>
              <a:spcAft>
                <a:spcPct val="0"/>
              </a:spcAft>
              <a:defRPr sz="600" kern="1200">
                <a:solidFill>
                  <a:schemeClr val="tx1"/>
                </a:solidFill>
                <a:latin typeface="Arial" charset="0"/>
                <a:ea typeface="+mn-ea"/>
                <a:cs typeface="+mn-cs"/>
              </a:defRPr>
            </a:lvl2pPr>
            <a:lvl3pPr marL="914400" algn="ctr" rtl="0" eaLnBrk="0" fontAlgn="base" hangingPunct="0">
              <a:spcBef>
                <a:spcPct val="50000"/>
              </a:spcBef>
              <a:spcAft>
                <a:spcPct val="0"/>
              </a:spcAft>
              <a:defRPr sz="600" kern="1200">
                <a:solidFill>
                  <a:schemeClr val="tx1"/>
                </a:solidFill>
                <a:latin typeface="Arial" charset="0"/>
                <a:ea typeface="+mn-ea"/>
                <a:cs typeface="+mn-cs"/>
              </a:defRPr>
            </a:lvl3pPr>
            <a:lvl4pPr marL="1371600" algn="ctr" rtl="0" eaLnBrk="0" fontAlgn="base" hangingPunct="0">
              <a:spcBef>
                <a:spcPct val="50000"/>
              </a:spcBef>
              <a:spcAft>
                <a:spcPct val="0"/>
              </a:spcAft>
              <a:defRPr sz="600" kern="1200">
                <a:solidFill>
                  <a:schemeClr val="tx1"/>
                </a:solidFill>
                <a:latin typeface="Arial" charset="0"/>
                <a:ea typeface="+mn-ea"/>
                <a:cs typeface="+mn-cs"/>
              </a:defRPr>
            </a:lvl4pPr>
            <a:lvl5pPr marL="1828800" algn="ctr" rtl="0" eaLnBrk="0" fontAlgn="base" hangingPunct="0">
              <a:spcBef>
                <a:spcPct val="50000"/>
              </a:spcBef>
              <a:spcAft>
                <a:spcPct val="0"/>
              </a:spcAft>
              <a:defRPr sz="600" kern="1200">
                <a:solidFill>
                  <a:schemeClr val="tx1"/>
                </a:solidFill>
                <a:latin typeface="Arial" charset="0"/>
                <a:ea typeface="+mn-ea"/>
                <a:cs typeface="+mn-cs"/>
              </a:defRPr>
            </a:lvl5pPr>
            <a:lvl6pPr marL="2286000" algn="l" defTabSz="914400" rtl="0" eaLnBrk="1" latinLnBrk="0" hangingPunct="1">
              <a:defRPr sz="600" kern="1200">
                <a:solidFill>
                  <a:schemeClr val="tx1"/>
                </a:solidFill>
                <a:latin typeface="Arial" charset="0"/>
                <a:ea typeface="+mn-ea"/>
                <a:cs typeface="+mn-cs"/>
              </a:defRPr>
            </a:lvl6pPr>
            <a:lvl7pPr marL="2743200" algn="l" defTabSz="914400" rtl="0" eaLnBrk="1" latinLnBrk="0" hangingPunct="1">
              <a:defRPr sz="600" kern="1200">
                <a:solidFill>
                  <a:schemeClr val="tx1"/>
                </a:solidFill>
                <a:latin typeface="Arial" charset="0"/>
                <a:ea typeface="+mn-ea"/>
                <a:cs typeface="+mn-cs"/>
              </a:defRPr>
            </a:lvl7pPr>
            <a:lvl8pPr marL="3200400" algn="l" defTabSz="914400" rtl="0" eaLnBrk="1" latinLnBrk="0" hangingPunct="1">
              <a:defRPr sz="600" kern="1200">
                <a:solidFill>
                  <a:schemeClr val="tx1"/>
                </a:solidFill>
                <a:latin typeface="Arial" charset="0"/>
                <a:ea typeface="+mn-ea"/>
                <a:cs typeface="+mn-cs"/>
              </a:defRPr>
            </a:lvl8pPr>
            <a:lvl9pPr marL="3657600" algn="l" defTabSz="914400" rtl="0" eaLnBrk="1" latinLnBrk="0" hangingPunct="1">
              <a:defRPr sz="600" kern="1200">
                <a:solidFill>
                  <a:schemeClr val="tx1"/>
                </a:solidFill>
                <a:latin typeface="Arial" charset="0"/>
                <a:ea typeface="+mn-ea"/>
                <a:cs typeface="+mn-cs"/>
              </a:defRPr>
            </a:lvl9pPr>
          </a:lstStyle>
          <a:p>
            <a:pPr algn="l" defTabSz="804681" eaLnBrk="1" hangingPunct="1">
              <a:lnSpc>
                <a:spcPct val="98000"/>
              </a:lnSpc>
              <a:spcBef>
                <a:spcPct val="0"/>
              </a:spcBef>
            </a:pPr>
            <a:fld id="{F91878BB-00C6-4E99-B597-21365165AB98}" type="slidenum">
              <a:rPr lang="en-GB" sz="2400"/>
              <a:pPr algn="l" defTabSz="804681" eaLnBrk="1" hangingPunct="1">
                <a:lnSpc>
                  <a:spcPct val="98000"/>
                </a:lnSpc>
                <a:spcBef>
                  <a:spcPct val="0"/>
                </a:spcBef>
              </a:pPr>
              <a:t>24</a:t>
            </a:fld>
            <a:r>
              <a:rPr lang="en-GB" sz="2400" dirty="0"/>
              <a:t>.</a:t>
            </a:r>
          </a:p>
        </p:txBody>
      </p:sp>
      <p:sp>
        <p:nvSpPr>
          <p:cNvPr id="2" name="Footer Placeholder 1"/>
          <p:cNvSpPr>
            <a:spLocks noGrp="1"/>
          </p:cNvSpPr>
          <p:nvPr>
            <p:ph type="ftr" sz="quarter" idx="13"/>
          </p:nvPr>
        </p:nvSpPr>
        <p:spPr/>
        <p:txBody>
          <a:bodyPr/>
          <a:lstStyle/>
          <a:p>
            <a:endParaRPr lang="en-GB" dirty="0">
              <a:solidFill>
                <a:srgbClr val="000000">
                  <a:tint val="75000"/>
                </a:srgbClr>
              </a:solidFill>
            </a:endParaRPr>
          </a:p>
        </p:txBody>
      </p:sp>
      <p:grpSp>
        <p:nvGrpSpPr>
          <p:cNvPr id="9" name="Group 8"/>
          <p:cNvGrpSpPr/>
          <p:nvPr/>
        </p:nvGrpSpPr>
        <p:grpSpPr>
          <a:xfrm>
            <a:off x="1596000" y="1829735"/>
            <a:ext cx="2519725" cy="2575500"/>
            <a:chOff x="2028823" y="3895725"/>
            <a:chExt cx="1600202" cy="1600200"/>
          </a:xfrm>
        </p:grpSpPr>
        <p:sp>
          <p:nvSpPr>
            <p:cNvPr id="27" name="Oval 26"/>
            <p:cNvSpPr/>
            <p:nvPr/>
          </p:nvSpPr>
          <p:spPr>
            <a:xfrm>
              <a:off x="2028825" y="3895725"/>
              <a:ext cx="1600200" cy="1600200"/>
            </a:xfrm>
            <a:prstGeom prst="ellipse">
              <a:avLst/>
            </a:prstGeom>
            <a:solidFill>
              <a:srgbClr val="DB00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2028823" y="4510501"/>
              <a:ext cx="1600200" cy="370646"/>
            </a:xfrm>
            <a:prstGeom prst="rect">
              <a:avLst/>
            </a:prstGeom>
            <a:noFill/>
          </p:spPr>
          <p:txBody>
            <a:bodyPr wrap="square" rtlCol="0">
              <a:spAutoFit/>
            </a:bodyPr>
            <a:lstStyle/>
            <a:p>
              <a:pPr algn="ctr"/>
              <a:r>
                <a:rPr lang="en-GB" sz="1800" b="1" dirty="0" smtClean="0">
                  <a:solidFill>
                    <a:schemeClr val="bg1"/>
                  </a:solidFill>
                  <a:latin typeface="Arial" panose="020B0604020202020204" pitchFamily="34" charset="0"/>
                  <a:cs typeface="Arial" panose="020B0604020202020204" pitchFamily="34" charset="0"/>
                </a:rPr>
                <a:t>Large US trade deficit</a:t>
              </a:r>
              <a:endParaRPr lang="en-GB" sz="1800" b="1" dirty="0">
                <a:solidFill>
                  <a:schemeClr val="bg1"/>
                </a:solidFill>
                <a:latin typeface="Arial" panose="020B0604020202020204" pitchFamily="34" charset="0"/>
                <a:cs typeface="Arial" panose="020B0604020202020204" pitchFamily="34" charset="0"/>
              </a:endParaRPr>
            </a:p>
          </p:txBody>
        </p:sp>
      </p:grpSp>
      <p:grpSp>
        <p:nvGrpSpPr>
          <p:cNvPr id="10" name="Group 9"/>
          <p:cNvGrpSpPr/>
          <p:nvPr/>
        </p:nvGrpSpPr>
        <p:grpSpPr>
          <a:xfrm>
            <a:off x="4522119" y="2195061"/>
            <a:ext cx="1743366" cy="1778321"/>
            <a:chOff x="3749953" y="4143375"/>
            <a:chExt cx="1107160" cy="1104900"/>
          </a:xfrm>
        </p:grpSpPr>
        <p:sp>
          <p:nvSpPr>
            <p:cNvPr id="25" name="Oval 24"/>
            <p:cNvSpPr/>
            <p:nvPr/>
          </p:nvSpPr>
          <p:spPr>
            <a:xfrm>
              <a:off x="3752213" y="4143375"/>
              <a:ext cx="1104900" cy="1104900"/>
            </a:xfrm>
            <a:prstGeom prst="ellipse">
              <a:avLst/>
            </a:prstGeom>
            <a:solidFill>
              <a:srgbClr val="FBD2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p:cNvSpPr txBox="1"/>
            <p:nvPr/>
          </p:nvSpPr>
          <p:spPr>
            <a:xfrm>
              <a:off x="3749953" y="4504865"/>
              <a:ext cx="1104899" cy="370646"/>
            </a:xfrm>
            <a:prstGeom prst="rect">
              <a:avLst/>
            </a:prstGeom>
            <a:noFill/>
          </p:spPr>
          <p:txBody>
            <a:bodyPr wrap="square" rtlCol="0">
              <a:spAutoFit/>
            </a:bodyPr>
            <a:lstStyle/>
            <a:p>
              <a:pPr algn="ctr">
                <a:spcBef>
                  <a:spcPts val="0"/>
                </a:spcBef>
              </a:pPr>
              <a:r>
                <a:rPr lang="en-GB" sz="1800" b="1" dirty="0" smtClean="0">
                  <a:latin typeface="Arial" panose="020B0604020202020204" pitchFamily="34" charset="0"/>
                  <a:cs typeface="Arial" panose="020B0604020202020204" pitchFamily="34" charset="0"/>
                </a:rPr>
                <a:t>Tariffs</a:t>
              </a:r>
            </a:p>
            <a:p>
              <a:pPr algn="ctr">
                <a:spcBef>
                  <a:spcPts val="0"/>
                </a:spcBef>
              </a:pPr>
              <a:r>
                <a:rPr lang="en-GB" sz="1800" b="1" dirty="0" smtClean="0">
                  <a:latin typeface="Arial" panose="020B0604020202020204" pitchFamily="34" charset="0"/>
                  <a:cs typeface="Arial" panose="020B0604020202020204" pitchFamily="34" charset="0"/>
                </a:rPr>
                <a:t>adjust</a:t>
              </a:r>
              <a:endParaRPr lang="en-GB" sz="1800" b="1" dirty="0">
                <a:latin typeface="Arial" panose="020B0604020202020204" pitchFamily="34" charset="0"/>
                <a:cs typeface="Arial" panose="020B0604020202020204" pitchFamily="34" charset="0"/>
              </a:endParaRPr>
            </a:p>
          </p:txBody>
        </p:sp>
      </p:grpSp>
      <p:grpSp>
        <p:nvGrpSpPr>
          <p:cNvPr id="11" name="Group 10"/>
          <p:cNvGrpSpPr/>
          <p:nvPr/>
        </p:nvGrpSpPr>
        <p:grpSpPr>
          <a:xfrm>
            <a:off x="6689436" y="2195061"/>
            <a:ext cx="1758224" cy="1778321"/>
            <a:chOff x="4980301" y="4143375"/>
            <a:chExt cx="1116596" cy="1104900"/>
          </a:xfrm>
        </p:grpSpPr>
        <p:sp>
          <p:nvSpPr>
            <p:cNvPr id="23" name="Oval 22"/>
            <p:cNvSpPr/>
            <p:nvPr/>
          </p:nvSpPr>
          <p:spPr>
            <a:xfrm>
              <a:off x="4980301" y="4143375"/>
              <a:ext cx="1104900" cy="1104900"/>
            </a:xfrm>
            <a:prstGeom prst="ellipse">
              <a:avLst/>
            </a:prstGeom>
            <a:solidFill>
              <a:srgbClr val="FBD2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p:cNvSpPr txBox="1"/>
            <p:nvPr/>
          </p:nvSpPr>
          <p:spPr>
            <a:xfrm>
              <a:off x="4991998" y="4490615"/>
              <a:ext cx="1104899" cy="370646"/>
            </a:xfrm>
            <a:prstGeom prst="rect">
              <a:avLst/>
            </a:prstGeom>
            <a:noFill/>
          </p:spPr>
          <p:txBody>
            <a:bodyPr wrap="square" rtlCol="0">
              <a:spAutoFit/>
            </a:bodyPr>
            <a:lstStyle/>
            <a:p>
              <a:pPr algn="ctr">
                <a:spcBef>
                  <a:spcPts val="0"/>
                </a:spcBef>
              </a:pPr>
              <a:r>
                <a:rPr lang="en-GB" sz="1800" b="1" dirty="0" smtClean="0">
                  <a:latin typeface="Arial" panose="020B0604020202020204" pitchFamily="34" charset="0"/>
                  <a:cs typeface="Arial" panose="020B0604020202020204" pitchFamily="34" charset="0"/>
                </a:rPr>
                <a:t>FX </a:t>
              </a:r>
            </a:p>
            <a:p>
              <a:pPr algn="ctr">
                <a:spcBef>
                  <a:spcPts val="0"/>
                </a:spcBef>
              </a:pPr>
              <a:r>
                <a:rPr lang="en-GB" sz="1800" b="1" dirty="0" smtClean="0">
                  <a:latin typeface="Arial" panose="020B0604020202020204" pitchFamily="34" charset="0"/>
                  <a:cs typeface="Arial" panose="020B0604020202020204" pitchFamily="34" charset="0"/>
                </a:rPr>
                <a:t>anchored</a:t>
              </a:r>
              <a:endParaRPr lang="en-GB" sz="1800" b="1" dirty="0">
                <a:latin typeface="Arial" panose="020B0604020202020204" pitchFamily="34" charset="0"/>
                <a:cs typeface="Arial" panose="020B0604020202020204" pitchFamily="34" charset="0"/>
              </a:endParaRPr>
            </a:p>
          </p:txBody>
        </p:sp>
      </p:grpSp>
      <p:grpSp>
        <p:nvGrpSpPr>
          <p:cNvPr id="12" name="Group 11"/>
          <p:cNvGrpSpPr/>
          <p:nvPr/>
        </p:nvGrpSpPr>
        <p:grpSpPr>
          <a:xfrm>
            <a:off x="8830694" y="2195061"/>
            <a:ext cx="1748307" cy="1778321"/>
            <a:chOff x="6202992" y="4143375"/>
            <a:chExt cx="1110298" cy="1104900"/>
          </a:xfrm>
        </p:grpSpPr>
        <p:sp>
          <p:nvSpPr>
            <p:cNvPr id="21" name="Oval 20"/>
            <p:cNvSpPr/>
            <p:nvPr/>
          </p:nvSpPr>
          <p:spPr>
            <a:xfrm>
              <a:off x="6208390" y="4143375"/>
              <a:ext cx="1104900" cy="1104900"/>
            </a:xfrm>
            <a:prstGeom prst="ellipse">
              <a:avLst/>
            </a:prstGeom>
            <a:solidFill>
              <a:srgbClr val="DB00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6202992" y="4498486"/>
              <a:ext cx="1104899" cy="370646"/>
            </a:xfrm>
            <a:prstGeom prst="rect">
              <a:avLst/>
            </a:prstGeom>
            <a:noFill/>
          </p:spPr>
          <p:txBody>
            <a:bodyPr wrap="square" rtlCol="0">
              <a:spAutoFit/>
            </a:bodyPr>
            <a:lstStyle/>
            <a:p>
              <a:pPr algn="ctr">
                <a:spcBef>
                  <a:spcPts val="0"/>
                </a:spcBef>
              </a:pPr>
              <a:r>
                <a:rPr lang="en-GB" sz="1800" b="1" dirty="0" smtClean="0">
                  <a:solidFill>
                    <a:schemeClr val="bg1"/>
                  </a:solidFill>
                  <a:latin typeface="Arial" panose="020B0604020202020204" pitchFamily="34" charset="0"/>
                  <a:cs typeface="Arial" panose="020B0604020202020204" pitchFamily="34" charset="0"/>
                </a:rPr>
                <a:t>Smaller US</a:t>
              </a:r>
            </a:p>
            <a:p>
              <a:pPr algn="ctr">
                <a:spcBef>
                  <a:spcPts val="0"/>
                </a:spcBef>
              </a:pPr>
              <a:r>
                <a:rPr lang="en-GB" sz="1800" b="1" dirty="0" smtClean="0">
                  <a:solidFill>
                    <a:schemeClr val="bg1"/>
                  </a:solidFill>
                  <a:latin typeface="Arial" panose="020B0604020202020204" pitchFamily="34" charset="0"/>
                  <a:cs typeface="Arial" panose="020B0604020202020204" pitchFamily="34" charset="0"/>
                </a:rPr>
                <a:t>Trade deficit</a:t>
              </a:r>
              <a:endParaRPr lang="en-GB" sz="1800" b="1" dirty="0">
                <a:solidFill>
                  <a:schemeClr val="bg1"/>
                </a:solidFill>
                <a:latin typeface="Arial" panose="020B0604020202020204" pitchFamily="34" charset="0"/>
                <a:cs typeface="Arial" panose="020B0604020202020204" pitchFamily="34" charset="0"/>
              </a:endParaRPr>
            </a:p>
          </p:txBody>
        </p:sp>
      </p:gr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14266" y="2800384"/>
            <a:ext cx="1466408" cy="419273"/>
          </a:xfrm>
          <a:prstGeom prst="rect">
            <a:avLst/>
          </a:prstGeom>
        </p:spPr>
      </p:pic>
      <p:pic>
        <p:nvPicPr>
          <p:cNvPr id="14" name="Picture 13"/>
          <p:cNvPicPr>
            <a:picLocks noChangeAspect="1"/>
          </p:cNvPicPr>
          <p:nvPr/>
        </p:nvPicPr>
        <p:blipFill>
          <a:blip r:embed="rId3"/>
          <a:stretch>
            <a:fillRect/>
          </a:stretch>
        </p:blipFill>
        <p:spPr>
          <a:xfrm>
            <a:off x="2474456" y="1921846"/>
            <a:ext cx="762810" cy="844761"/>
          </a:xfrm>
          <a:prstGeom prst="rect">
            <a:avLst/>
          </a:prstGeom>
        </p:spPr>
      </p:pic>
      <p:pic>
        <p:nvPicPr>
          <p:cNvPr id="15" name="Picture 14"/>
          <p:cNvPicPr>
            <a:picLocks noChangeAspect="1"/>
          </p:cNvPicPr>
          <p:nvPr/>
        </p:nvPicPr>
        <p:blipFill>
          <a:blip r:embed="rId4"/>
          <a:stretch>
            <a:fillRect/>
          </a:stretch>
        </p:blipFill>
        <p:spPr>
          <a:xfrm>
            <a:off x="7312038" y="3655323"/>
            <a:ext cx="531437" cy="863179"/>
          </a:xfrm>
          <a:prstGeom prst="rect">
            <a:avLst/>
          </a:prstGeom>
        </p:spPr>
      </p:pic>
      <p:sp>
        <p:nvSpPr>
          <p:cNvPr id="16" name="TextBox 15"/>
          <p:cNvSpPr txBox="1"/>
          <p:nvPr/>
        </p:nvSpPr>
        <p:spPr>
          <a:xfrm>
            <a:off x="4878493" y="4642388"/>
            <a:ext cx="5361691" cy="646331"/>
          </a:xfrm>
          <a:prstGeom prst="rect">
            <a:avLst/>
          </a:prstGeom>
          <a:noFill/>
        </p:spPr>
        <p:txBody>
          <a:bodyPr wrap="square" rtlCol="0">
            <a:spAutoFit/>
          </a:bodyPr>
          <a:lstStyle/>
          <a:p>
            <a:pPr algn="ctr"/>
            <a:r>
              <a:rPr lang="en-GB" sz="1800" b="1" dirty="0">
                <a:solidFill>
                  <a:srgbClr val="DB0011"/>
                </a:solidFill>
                <a:latin typeface="Arial" panose="020B0604020202020204" pitchFamily="34" charset="0"/>
                <a:cs typeface="Arial" panose="020B0604020202020204" pitchFamily="34" charset="0"/>
              </a:rPr>
              <a:t>The US administration is likely to push for </a:t>
            </a:r>
            <a:r>
              <a:rPr lang="en-GB" sz="1800" b="1" dirty="0" smtClean="0">
                <a:solidFill>
                  <a:srgbClr val="DB0011"/>
                </a:solidFill>
                <a:latin typeface="Arial" panose="020B0604020202020204" pitchFamily="34" charset="0"/>
                <a:cs typeface="Arial" panose="020B0604020202020204" pitchFamily="34" charset="0"/>
              </a:rPr>
              <a:t>currency clauses </a:t>
            </a:r>
            <a:r>
              <a:rPr lang="en-GB" sz="1800" b="1" dirty="0">
                <a:solidFill>
                  <a:srgbClr val="DB0011"/>
                </a:solidFill>
                <a:latin typeface="Arial" panose="020B0604020202020204" pitchFamily="34" charset="0"/>
                <a:cs typeface="Arial" panose="020B0604020202020204" pitchFamily="34" charset="0"/>
              </a:rPr>
              <a:t>within new trade agreements</a:t>
            </a:r>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95579" y="1398098"/>
            <a:ext cx="4495479" cy="1166823"/>
          </a:xfrm>
          <a:prstGeom prst="rect">
            <a:avLst/>
          </a:prstGeom>
        </p:spPr>
      </p:pic>
      <p:grpSp>
        <p:nvGrpSpPr>
          <p:cNvPr id="18" name="Group 17"/>
          <p:cNvGrpSpPr/>
          <p:nvPr/>
        </p:nvGrpSpPr>
        <p:grpSpPr>
          <a:xfrm>
            <a:off x="7219937" y="1707481"/>
            <a:ext cx="715637" cy="792520"/>
            <a:chOff x="4046851" y="3924387"/>
            <a:chExt cx="515624" cy="515624"/>
          </a:xfrm>
        </p:grpSpPr>
        <p:sp>
          <p:nvSpPr>
            <p:cNvPr id="19" name="Oval 18"/>
            <p:cNvSpPr/>
            <p:nvPr/>
          </p:nvSpPr>
          <p:spPr>
            <a:xfrm>
              <a:off x="4046851" y="3924387"/>
              <a:ext cx="515624" cy="5156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38048" y="3976472"/>
              <a:ext cx="333226" cy="416232"/>
            </a:xfrm>
            <a:prstGeom prst="rect">
              <a:avLst/>
            </a:prstGeom>
          </p:spPr>
        </p:pic>
      </p:grpSp>
    </p:spTree>
    <p:extLst>
      <p:ext uri="{BB962C8B-B14F-4D97-AF65-F5344CB8AC3E}">
        <p14:creationId xmlns:p14="http://schemas.microsoft.com/office/powerpoint/2010/main" val="151301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par>
                          <p:cTn id="18" fill="hold">
                            <p:stCondLst>
                              <p:cond delay="500"/>
                            </p:stCondLst>
                            <p:childTnLst>
                              <p:par>
                                <p:cTn id="19" presetID="1" presetClass="entr" presetSubtype="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left)">
                                      <p:cBhvr>
                                        <p:cTn id="24" dur="750"/>
                                        <p:tgtEl>
                                          <p:spTgt spid="17"/>
                                        </p:tgtEl>
                                      </p:cBhvr>
                                    </p:animEffect>
                                  </p:childTnLst>
                                </p:cTn>
                              </p:par>
                            </p:childTnLst>
                          </p:cTn>
                        </p:par>
                        <p:par>
                          <p:cTn id="25" fill="hold">
                            <p:stCondLst>
                              <p:cond delay="1250"/>
                            </p:stCondLst>
                            <p:childTnLst>
                              <p:par>
                                <p:cTn id="26" presetID="1"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txBox="1">
            <a:spLocks/>
          </p:cNvSpPr>
          <p:nvPr/>
        </p:nvSpPr>
        <p:spPr>
          <a:xfrm>
            <a:off x="389132" y="236876"/>
            <a:ext cx="690267" cy="578489"/>
          </a:xfrm>
          <a:prstGeom prst="rect">
            <a:avLst/>
          </a:prstGeom>
        </p:spPr>
        <p:txBody>
          <a:bodyPr vert="horz" lIns="91440" tIns="45720" rIns="91440" bIns="45720" rtlCol="0" anchor="b" anchorCtr="0">
            <a:noAutofit/>
          </a:bodyPr>
          <a:lstStyle>
            <a:defPPr>
              <a:defRPr lang="en-US"/>
            </a:defPPr>
            <a:lvl1pPr algn="ctr" rtl="0" eaLnBrk="0" fontAlgn="base" hangingPunct="0">
              <a:spcBef>
                <a:spcPct val="50000"/>
              </a:spcBef>
              <a:spcAft>
                <a:spcPct val="0"/>
              </a:spcAft>
              <a:defRPr lang="en-GB" sz="2600" b="1" kern="1200" baseline="0" smtClean="0">
                <a:solidFill>
                  <a:srgbClr val="DB0011"/>
                </a:solidFill>
                <a:latin typeface="Arial" panose="020B0604020202020204" pitchFamily="34" charset="0"/>
                <a:ea typeface="SimSun" panose="02010600030101010101" pitchFamily="2" charset="-122"/>
                <a:cs typeface="+mj-cs"/>
              </a:defRPr>
            </a:lvl1pPr>
            <a:lvl2pPr marL="457200" algn="ctr" rtl="0" eaLnBrk="0" fontAlgn="base" hangingPunct="0">
              <a:spcBef>
                <a:spcPct val="50000"/>
              </a:spcBef>
              <a:spcAft>
                <a:spcPct val="0"/>
              </a:spcAft>
              <a:defRPr sz="600" kern="1200">
                <a:solidFill>
                  <a:schemeClr val="tx1"/>
                </a:solidFill>
                <a:latin typeface="Arial" charset="0"/>
                <a:ea typeface="+mn-ea"/>
                <a:cs typeface="+mn-cs"/>
              </a:defRPr>
            </a:lvl2pPr>
            <a:lvl3pPr marL="914400" algn="ctr" rtl="0" eaLnBrk="0" fontAlgn="base" hangingPunct="0">
              <a:spcBef>
                <a:spcPct val="50000"/>
              </a:spcBef>
              <a:spcAft>
                <a:spcPct val="0"/>
              </a:spcAft>
              <a:defRPr sz="600" kern="1200">
                <a:solidFill>
                  <a:schemeClr val="tx1"/>
                </a:solidFill>
                <a:latin typeface="Arial" charset="0"/>
                <a:ea typeface="+mn-ea"/>
                <a:cs typeface="+mn-cs"/>
              </a:defRPr>
            </a:lvl3pPr>
            <a:lvl4pPr marL="1371600" algn="ctr" rtl="0" eaLnBrk="0" fontAlgn="base" hangingPunct="0">
              <a:spcBef>
                <a:spcPct val="50000"/>
              </a:spcBef>
              <a:spcAft>
                <a:spcPct val="0"/>
              </a:spcAft>
              <a:defRPr sz="600" kern="1200">
                <a:solidFill>
                  <a:schemeClr val="tx1"/>
                </a:solidFill>
                <a:latin typeface="Arial" charset="0"/>
                <a:ea typeface="+mn-ea"/>
                <a:cs typeface="+mn-cs"/>
              </a:defRPr>
            </a:lvl4pPr>
            <a:lvl5pPr marL="1828800" algn="ctr" rtl="0" eaLnBrk="0" fontAlgn="base" hangingPunct="0">
              <a:spcBef>
                <a:spcPct val="50000"/>
              </a:spcBef>
              <a:spcAft>
                <a:spcPct val="0"/>
              </a:spcAft>
              <a:defRPr sz="600" kern="1200">
                <a:solidFill>
                  <a:schemeClr val="tx1"/>
                </a:solidFill>
                <a:latin typeface="Arial" charset="0"/>
                <a:ea typeface="+mn-ea"/>
                <a:cs typeface="+mn-cs"/>
              </a:defRPr>
            </a:lvl5pPr>
            <a:lvl6pPr marL="2286000" algn="l" defTabSz="914400" rtl="0" eaLnBrk="1" latinLnBrk="0" hangingPunct="1">
              <a:defRPr sz="600" kern="1200">
                <a:solidFill>
                  <a:schemeClr val="tx1"/>
                </a:solidFill>
                <a:latin typeface="Arial" charset="0"/>
                <a:ea typeface="+mn-ea"/>
                <a:cs typeface="+mn-cs"/>
              </a:defRPr>
            </a:lvl6pPr>
            <a:lvl7pPr marL="2743200" algn="l" defTabSz="914400" rtl="0" eaLnBrk="1" latinLnBrk="0" hangingPunct="1">
              <a:defRPr sz="600" kern="1200">
                <a:solidFill>
                  <a:schemeClr val="tx1"/>
                </a:solidFill>
                <a:latin typeface="Arial" charset="0"/>
                <a:ea typeface="+mn-ea"/>
                <a:cs typeface="+mn-cs"/>
              </a:defRPr>
            </a:lvl7pPr>
            <a:lvl8pPr marL="3200400" algn="l" defTabSz="914400" rtl="0" eaLnBrk="1" latinLnBrk="0" hangingPunct="1">
              <a:defRPr sz="600" kern="1200">
                <a:solidFill>
                  <a:schemeClr val="tx1"/>
                </a:solidFill>
                <a:latin typeface="Arial" charset="0"/>
                <a:ea typeface="+mn-ea"/>
                <a:cs typeface="+mn-cs"/>
              </a:defRPr>
            </a:lvl8pPr>
            <a:lvl9pPr marL="3657600" algn="l" defTabSz="914400" rtl="0" eaLnBrk="1" latinLnBrk="0" hangingPunct="1">
              <a:defRPr sz="600" kern="1200">
                <a:solidFill>
                  <a:schemeClr val="tx1"/>
                </a:solidFill>
                <a:latin typeface="Arial" charset="0"/>
                <a:ea typeface="+mn-ea"/>
                <a:cs typeface="+mn-cs"/>
              </a:defRPr>
            </a:lvl9pPr>
          </a:lstStyle>
          <a:p>
            <a:pPr algn="l" defTabSz="1072908" eaLnBrk="1" hangingPunct="1">
              <a:lnSpc>
                <a:spcPct val="98000"/>
              </a:lnSpc>
              <a:spcBef>
                <a:spcPct val="0"/>
              </a:spcBef>
            </a:pPr>
            <a:fld id="{F91878BB-00C6-4E99-B597-21365165AB98}" type="slidenum">
              <a:rPr lang="en-GB" sz="2400"/>
              <a:pPr algn="l" defTabSz="1072908" eaLnBrk="1" hangingPunct="1">
                <a:lnSpc>
                  <a:spcPct val="98000"/>
                </a:lnSpc>
                <a:spcBef>
                  <a:spcPct val="0"/>
                </a:spcBef>
              </a:pPr>
              <a:t>25</a:t>
            </a:fld>
            <a:r>
              <a:rPr lang="en-GB" sz="2400" dirty="0"/>
              <a:t>.</a:t>
            </a:r>
          </a:p>
        </p:txBody>
      </p:sp>
      <p:sp>
        <p:nvSpPr>
          <p:cNvPr id="6" name="Text Placeholder 7"/>
          <p:cNvSpPr>
            <a:spLocks noGrp="1"/>
          </p:cNvSpPr>
          <p:nvPr>
            <p:ph type="body" sz="quarter" idx="13"/>
          </p:nvPr>
        </p:nvSpPr>
        <p:spPr>
          <a:xfrm>
            <a:off x="571422" y="3022716"/>
            <a:ext cx="8480273" cy="914400"/>
          </a:xfrm>
        </p:spPr>
        <p:txBody>
          <a:bodyPr>
            <a:noAutofit/>
          </a:bodyPr>
          <a:lstStyle/>
          <a:p>
            <a:pPr>
              <a:spcBef>
                <a:spcPct val="0"/>
              </a:spcBef>
            </a:pPr>
            <a:r>
              <a:rPr lang="en-GB" sz="3600" dirty="0"/>
              <a:t>The dollar: The best of a bad bunch</a:t>
            </a:r>
          </a:p>
        </p:txBody>
      </p:sp>
      <p:sp>
        <p:nvSpPr>
          <p:cNvPr id="2" name="Footer Placeholder 1"/>
          <p:cNvSpPr>
            <a:spLocks noGrp="1"/>
          </p:cNvSpPr>
          <p:nvPr>
            <p:ph type="ftr" sz="quarter" idx="14"/>
          </p:nvPr>
        </p:nvSpPr>
        <p:spPr/>
        <p:txBody>
          <a:bodyPr/>
          <a:lstStyle/>
          <a:p>
            <a:endParaRPr lang="en-GB" dirty="0"/>
          </a:p>
        </p:txBody>
      </p:sp>
    </p:spTree>
    <p:extLst>
      <p:ext uri="{BB962C8B-B14F-4D97-AF65-F5344CB8AC3E}">
        <p14:creationId xmlns:p14="http://schemas.microsoft.com/office/powerpoint/2010/main" val="18705174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p:cNvSpPr>
            <a:spLocks noGrp="1"/>
          </p:cNvSpPr>
          <p:nvPr>
            <p:ph type="title"/>
          </p:nvPr>
        </p:nvSpPr>
        <p:spPr>
          <a:xfrm>
            <a:off x="1040394" y="412378"/>
            <a:ext cx="6427591" cy="401810"/>
          </a:xfrm>
        </p:spPr>
        <p:txBody>
          <a:bodyPr vert="horz" lIns="91440" tIns="45720" rIns="91440" bIns="45720" rtlCol="0" anchor="b" anchorCtr="0">
            <a:noAutofit/>
          </a:bodyPr>
          <a:lstStyle/>
          <a:p>
            <a:r>
              <a:rPr lang="en-US" sz="2400" dirty="0"/>
              <a:t>Largest debt to GDP</a:t>
            </a:r>
          </a:p>
        </p:txBody>
      </p:sp>
      <p:sp>
        <p:nvSpPr>
          <p:cNvPr id="11" name="TextBox 10"/>
          <p:cNvSpPr txBox="1"/>
          <p:nvPr/>
        </p:nvSpPr>
        <p:spPr>
          <a:xfrm>
            <a:off x="684302" y="5758906"/>
            <a:ext cx="3293269" cy="215444"/>
          </a:xfrm>
          <a:prstGeom prst="rect">
            <a:avLst/>
          </a:prstGeom>
          <a:noFill/>
        </p:spPr>
        <p:txBody>
          <a:bodyPr wrap="square" rtlCol="0">
            <a:spAutoFit/>
          </a:bodyPr>
          <a:lstStyle/>
          <a:p>
            <a:pPr algn="l"/>
            <a:r>
              <a:rPr lang="en-GB" sz="800" dirty="0"/>
              <a:t>Source: BIS, HSBC</a:t>
            </a:r>
          </a:p>
        </p:txBody>
      </p:sp>
      <p:sp>
        <p:nvSpPr>
          <p:cNvPr id="12" name="Slide Number Placeholder 6"/>
          <p:cNvSpPr txBox="1">
            <a:spLocks/>
          </p:cNvSpPr>
          <p:nvPr/>
        </p:nvSpPr>
        <p:spPr>
          <a:xfrm>
            <a:off x="502700" y="235700"/>
            <a:ext cx="690267" cy="578489"/>
          </a:xfrm>
          <a:prstGeom prst="rect">
            <a:avLst/>
          </a:prstGeom>
        </p:spPr>
        <p:txBody>
          <a:bodyPr vert="horz" lIns="91440" tIns="45720" rIns="91440" bIns="45720" rtlCol="0" anchor="b" anchorCtr="0">
            <a:noAutofit/>
          </a:bodyPr>
          <a:lstStyle>
            <a:defPPr>
              <a:defRPr lang="en-US"/>
            </a:defPPr>
            <a:lvl1pPr algn="ctr" rtl="0" eaLnBrk="0" fontAlgn="base" hangingPunct="0">
              <a:spcBef>
                <a:spcPct val="50000"/>
              </a:spcBef>
              <a:spcAft>
                <a:spcPct val="0"/>
              </a:spcAft>
              <a:defRPr lang="en-GB" sz="2600" b="1" kern="1200" baseline="0" smtClean="0">
                <a:solidFill>
                  <a:srgbClr val="DB0011"/>
                </a:solidFill>
                <a:latin typeface="Arial" panose="020B0604020202020204" pitchFamily="34" charset="0"/>
                <a:ea typeface="SimSun" panose="02010600030101010101" pitchFamily="2" charset="-122"/>
                <a:cs typeface="+mj-cs"/>
              </a:defRPr>
            </a:lvl1pPr>
            <a:lvl2pPr marL="457200" algn="ctr" rtl="0" eaLnBrk="0" fontAlgn="base" hangingPunct="0">
              <a:spcBef>
                <a:spcPct val="50000"/>
              </a:spcBef>
              <a:spcAft>
                <a:spcPct val="0"/>
              </a:spcAft>
              <a:defRPr sz="600" kern="1200">
                <a:solidFill>
                  <a:schemeClr val="tx1"/>
                </a:solidFill>
                <a:latin typeface="Arial" charset="0"/>
                <a:ea typeface="+mn-ea"/>
                <a:cs typeface="+mn-cs"/>
              </a:defRPr>
            </a:lvl2pPr>
            <a:lvl3pPr marL="914400" algn="ctr" rtl="0" eaLnBrk="0" fontAlgn="base" hangingPunct="0">
              <a:spcBef>
                <a:spcPct val="50000"/>
              </a:spcBef>
              <a:spcAft>
                <a:spcPct val="0"/>
              </a:spcAft>
              <a:defRPr sz="600" kern="1200">
                <a:solidFill>
                  <a:schemeClr val="tx1"/>
                </a:solidFill>
                <a:latin typeface="Arial" charset="0"/>
                <a:ea typeface="+mn-ea"/>
                <a:cs typeface="+mn-cs"/>
              </a:defRPr>
            </a:lvl3pPr>
            <a:lvl4pPr marL="1371600" algn="ctr" rtl="0" eaLnBrk="0" fontAlgn="base" hangingPunct="0">
              <a:spcBef>
                <a:spcPct val="50000"/>
              </a:spcBef>
              <a:spcAft>
                <a:spcPct val="0"/>
              </a:spcAft>
              <a:defRPr sz="600" kern="1200">
                <a:solidFill>
                  <a:schemeClr val="tx1"/>
                </a:solidFill>
                <a:latin typeface="Arial" charset="0"/>
                <a:ea typeface="+mn-ea"/>
                <a:cs typeface="+mn-cs"/>
              </a:defRPr>
            </a:lvl4pPr>
            <a:lvl5pPr marL="1828800" algn="ctr" rtl="0" eaLnBrk="0" fontAlgn="base" hangingPunct="0">
              <a:spcBef>
                <a:spcPct val="50000"/>
              </a:spcBef>
              <a:spcAft>
                <a:spcPct val="0"/>
              </a:spcAft>
              <a:defRPr sz="600" kern="1200">
                <a:solidFill>
                  <a:schemeClr val="tx1"/>
                </a:solidFill>
                <a:latin typeface="Arial" charset="0"/>
                <a:ea typeface="+mn-ea"/>
                <a:cs typeface="+mn-cs"/>
              </a:defRPr>
            </a:lvl5pPr>
            <a:lvl6pPr marL="2286000" algn="l" defTabSz="914400" rtl="0" eaLnBrk="1" latinLnBrk="0" hangingPunct="1">
              <a:defRPr sz="600" kern="1200">
                <a:solidFill>
                  <a:schemeClr val="tx1"/>
                </a:solidFill>
                <a:latin typeface="Arial" charset="0"/>
                <a:ea typeface="+mn-ea"/>
                <a:cs typeface="+mn-cs"/>
              </a:defRPr>
            </a:lvl6pPr>
            <a:lvl7pPr marL="2743200" algn="l" defTabSz="914400" rtl="0" eaLnBrk="1" latinLnBrk="0" hangingPunct="1">
              <a:defRPr sz="600" kern="1200">
                <a:solidFill>
                  <a:schemeClr val="tx1"/>
                </a:solidFill>
                <a:latin typeface="Arial" charset="0"/>
                <a:ea typeface="+mn-ea"/>
                <a:cs typeface="+mn-cs"/>
              </a:defRPr>
            </a:lvl7pPr>
            <a:lvl8pPr marL="3200400" algn="l" defTabSz="914400" rtl="0" eaLnBrk="1" latinLnBrk="0" hangingPunct="1">
              <a:defRPr sz="600" kern="1200">
                <a:solidFill>
                  <a:schemeClr val="tx1"/>
                </a:solidFill>
                <a:latin typeface="Arial" charset="0"/>
                <a:ea typeface="+mn-ea"/>
                <a:cs typeface="+mn-cs"/>
              </a:defRPr>
            </a:lvl8pPr>
            <a:lvl9pPr marL="3657600" algn="l" defTabSz="914400" rtl="0" eaLnBrk="1" latinLnBrk="0" hangingPunct="1">
              <a:defRPr sz="600" kern="1200">
                <a:solidFill>
                  <a:schemeClr val="tx1"/>
                </a:solidFill>
                <a:latin typeface="Arial" charset="0"/>
                <a:ea typeface="+mn-ea"/>
                <a:cs typeface="+mn-cs"/>
              </a:defRPr>
            </a:lvl9pPr>
          </a:lstStyle>
          <a:p>
            <a:pPr algn="l" defTabSz="1072908" eaLnBrk="1" hangingPunct="1">
              <a:lnSpc>
                <a:spcPct val="98000"/>
              </a:lnSpc>
              <a:spcBef>
                <a:spcPct val="0"/>
              </a:spcBef>
            </a:pPr>
            <a:fld id="{F91878BB-00C6-4E99-B597-21365165AB98}" type="slidenum">
              <a:rPr lang="en-GB" sz="2400"/>
              <a:pPr algn="l" defTabSz="1072908" eaLnBrk="1" hangingPunct="1">
                <a:lnSpc>
                  <a:spcPct val="98000"/>
                </a:lnSpc>
                <a:spcBef>
                  <a:spcPct val="0"/>
                </a:spcBef>
              </a:pPr>
              <a:t>26</a:t>
            </a:fld>
            <a:r>
              <a:rPr lang="en-GB" sz="2400" dirty="0"/>
              <a:t>.</a:t>
            </a:r>
          </a:p>
        </p:txBody>
      </p:sp>
      <p:graphicFrame>
        <p:nvGraphicFramePr>
          <p:cNvPr id="13" name="Object 12"/>
          <p:cNvGraphicFramePr>
            <a:graphicFrameLocks noChangeAspect="1"/>
          </p:cNvGraphicFramePr>
          <p:nvPr>
            <p:extLst>
              <p:ext uri="{D42A27DB-BD31-4B8C-83A1-F6EECF244321}">
                <p14:modId xmlns:p14="http://schemas.microsoft.com/office/powerpoint/2010/main" val="2864345971"/>
              </p:ext>
            </p:extLst>
          </p:nvPr>
        </p:nvGraphicFramePr>
        <p:xfrm>
          <a:off x="6224546" y="1317540"/>
          <a:ext cx="4273891" cy="3600000"/>
        </p:xfrm>
        <a:graphic>
          <a:graphicData uri="http://schemas.openxmlformats.org/presentationml/2006/ole">
            <mc:AlternateContent xmlns:mc="http://schemas.openxmlformats.org/markup-compatibility/2006">
              <mc:Choice xmlns:v="urn:schemas-microsoft-com:vml" Requires="v">
                <p:oleObj spid="_x0000_s1287" name="Worksheet" r:id="rId3" imgW="2333647" imgH="1971598" progId="Excel.Sheet.12">
                  <p:link/>
                </p:oleObj>
              </mc:Choice>
              <mc:Fallback>
                <p:oleObj name="Worksheet" r:id="rId3" imgW="2333647" imgH="1971598" progId="Excel.Sheet.12">
                  <p:link/>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4546" y="1317540"/>
                        <a:ext cx="4273891" cy="3600000"/>
                      </a:xfrm>
                      <a:prstGeom prst="rect">
                        <a:avLst/>
                      </a:prstGeom>
                      <a:noFill/>
                    </p:spPr>
                  </p:pic>
                </p:oleObj>
              </mc:Fallback>
            </mc:AlternateContent>
          </a:graphicData>
        </a:graphic>
      </p:graphicFrame>
      <p:pic>
        <p:nvPicPr>
          <p:cNvPr id="2" name="Picture 1"/>
          <p:cNvPicPr>
            <a:picLocks noChangeAspect="1"/>
          </p:cNvPicPr>
          <p:nvPr/>
        </p:nvPicPr>
        <p:blipFill>
          <a:blip r:embed="rId5"/>
          <a:stretch>
            <a:fillRect/>
          </a:stretch>
        </p:blipFill>
        <p:spPr>
          <a:xfrm>
            <a:off x="841811" y="1370574"/>
            <a:ext cx="4270263" cy="3600000"/>
          </a:xfrm>
          <a:prstGeom prst="rect">
            <a:avLst/>
          </a:prstGeom>
        </p:spPr>
      </p:pic>
      <p:sp>
        <p:nvSpPr>
          <p:cNvPr id="3" name="Oval 2"/>
          <p:cNvSpPr/>
          <p:nvPr/>
        </p:nvSpPr>
        <p:spPr bwMode="auto">
          <a:xfrm>
            <a:off x="1192967" y="4465385"/>
            <a:ext cx="1582128" cy="691406"/>
          </a:xfrm>
          <a:prstGeom prst="ellipse">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GB" dirty="0"/>
          </a:p>
        </p:txBody>
      </p:sp>
      <p:sp>
        <p:nvSpPr>
          <p:cNvPr id="16" name="Oval 15"/>
          <p:cNvSpPr/>
          <p:nvPr/>
        </p:nvSpPr>
        <p:spPr bwMode="auto">
          <a:xfrm>
            <a:off x="6590915" y="4465385"/>
            <a:ext cx="1590249" cy="641450"/>
          </a:xfrm>
          <a:prstGeom prst="ellipse">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GB" dirty="0"/>
          </a:p>
        </p:txBody>
      </p:sp>
      <p:sp>
        <p:nvSpPr>
          <p:cNvPr id="4" name="Right Arrow 3"/>
          <p:cNvSpPr/>
          <p:nvPr/>
        </p:nvSpPr>
        <p:spPr bwMode="auto">
          <a:xfrm rot="16200000">
            <a:off x="8093256" y="5037216"/>
            <a:ext cx="536469" cy="403185"/>
          </a:xfrm>
          <a:prstGeom prst="rightArrow">
            <a:avLst/>
          </a:prstGeom>
          <a:solidFill>
            <a:schemeClr val="tx1"/>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GB" dirty="0"/>
          </a:p>
        </p:txBody>
      </p:sp>
      <p:sp>
        <p:nvSpPr>
          <p:cNvPr id="5" name="Footer Placeholder 4"/>
          <p:cNvSpPr>
            <a:spLocks noGrp="1"/>
          </p:cNvSpPr>
          <p:nvPr>
            <p:ph type="ftr" sz="quarter" idx="21"/>
          </p:nvPr>
        </p:nvSpPr>
        <p:spPr/>
        <p:txBody>
          <a:bodyPr/>
          <a:lstStyle/>
          <a:p>
            <a:endParaRPr lang="en-GB" dirty="0"/>
          </a:p>
        </p:txBody>
      </p:sp>
    </p:spTree>
    <p:extLst>
      <p:ext uri="{BB962C8B-B14F-4D97-AF65-F5344CB8AC3E}">
        <p14:creationId xmlns:p14="http://schemas.microsoft.com/office/powerpoint/2010/main" val="3701591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animBg="1"/>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txBox="1">
            <a:spLocks/>
          </p:cNvSpPr>
          <p:nvPr/>
        </p:nvSpPr>
        <p:spPr>
          <a:xfrm>
            <a:off x="671072" y="354298"/>
            <a:ext cx="690267" cy="578489"/>
          </a:xfrm>
          <a:prstGeom prst="rect">
            <a:avLst/>
          </a:prstGeom>
        </p:spPr>
        <p:txBody>
          <a:bodyPr vert="horz" lIns="91440" tIns="45720" rIns="91440" bIns="45720" rtlCol="0" anchor="b" anchorCtr="0">
            <a:noAutofit/>
          </a:bodyPr>
          <a:lstStyle>
            <a:defPPr>
              <a:defRPr lang="en-US"/>
            </a:defPPr>
            <a:lvl1pPr algn="ctr" rtl="0" eaLnBrk="0" fontAlgn="base" hangingPunct="0">
              <a:spcBef>
                <a:spcPct val="50000"/>
              </a:spcBef>
              <a:spcAft>
                <a:spcPct val="0"/>
              </a:spcAft>
              <a:defRPr lang="en-GB" sz="2600" b="1" kern="1200" baseline="0" smtClean="0">
                <a:solidFill>
                  <a:srgbClr val="DB0011"/>
                </a:solidFill>
                <a:latin typeface="Arial" panose="020B0604020202020204" pitchFamily="34" charset="0"/>
                <a:ea typeface="SimSun" panose="02010600030101010101" pitchFamily="2" charset="-122"/>
                <a:cs typeface="+mj-cs"/>
              </a:defRPr>
            </a:lvl1pPr>
            <a:lvl2pPr marL="457200" algn="ctr" rtl="0" eaLnBrk="0" fontAlgn="base" hangingPunct="0">
              <a:spcBef>
                <a:spcPct val="50000"/>
              </a:spcBef>
              <a:spcAft>
                <a:spcPct val="0"/>
              </a:spcAft>
              <a:defRPr sz="600" kern="1200">
                <a:solidFill>
                  <a:schemeClr val="tx1"/>
                </a:solidFill>
                <a:latin typeface="Arial" charset="0"/>
                <a:ea typeface="+mn-ea"/>
                <a:cs typeface="+mn-cs"/>
              </a:defRPr>
            </a:lvl2pPr>
            <a:lvl3pPr marL="914400" algn="ctr" rtl="0" eaLnBrk="0" fontAlgn="base" hangingPunct="0">
              <a:spcBef>
                <a:spcPct val="50000"/>
              </a:spcBef>
              <a:spcAft>
                <a:spcPct val="0"/>
              </a:spcAft>
              <a:defRPr sz="600" kern="1200">
                <a:solidFill>
                  <a:schemeClr val="tx1"/>
                </a:solidFill>
                <a:latin typeface="Arial" charset="0"/>
                <a:ea typeface="+mn-ea"/>
                <a:cs typeface="+mn-cs"/>
              </a:defRPr>
            </a:lvl3pPr>
            <a:lvl4pPr marL="1371600" algn="ctr" rtl="0" eaLnBrk="0" fontAlgn="base" hangingPunct="0">
              <a:spcBef>
                <a:spcPct val="50000"/>
              </a:spcBef>
              <a:spcAft>
                <a:spcPct val="0"/>
              </a:spcAft>
              <a:defRPr sz="600" kern="1200">
                <a:solidFill>
                  <a:schemeClr val="tx1"/>
                </a:solidFill>
                <a:latin typeface="Arial" charset="0"/>
                <a:ea typeface="+mn-ea"/>
                <a:cs typeface="+mn-cs"/>
              </a:defRPr>
            </a:lvl4pPr>
            <a:lvl5pPr marL="1828800" algn="ctr" rtl="0" eaLnBrk="0" fontAlgn="base" hangingPunct="0">
              <a:spcBef>
                <a:spcPct val="50000"/>
              </a:spcBef>
              <a:spcAft>
                <a:spcPct val="0"/>
              </a:spcAft>
              <a:defRPr sz="600" kern="1200">
                <a:solidFill>
                  <a:schemeClr val="tx1"/>
                </a:solidFill>
                <a:latin typeface="Arial" charset="0"/>
                <a:ea typeface="+mn-ea"/>
                <a:cs typeface="+mn-cs"/>
              </a:defRPr>
            </a:lvl5pPr>
            <a:lvl6pPr marL="2286000" algn="l" defTabSz="914400" rtl="0" eaLnBrk="1" latinLnBrk="0" hangingPunct="1">
              <a:defRPr sz="600" kern="1200">
                <a:solidFill>
                  <a:schemeClr val="tx1"/>
                </a:solidFill>
                <a:latin typeface="Arial" charset="0"/>
                <a:ea typeface="+mn-ea"/>
                <a:cs typeface="+mn-cs"/>
              </a:defRPr>
            </a:lvl6pPr>
            <a:lvl7pPr marL="2743200" algn="l" defTabSz="914400" rtl="0" eaLnBrk="1" latinLnBrk="0" hangingPunct="1">
              <a:defRPr sz="600" kern="1200">
                <a:solidFill>
                  <a:schemeClr val="tx1"/>
                </a:solidFill>
                <a:latin typeface="Arial" charset="0"/>
                <a:ea typeface="+mn-ea"/>
                <a:cs typeface="+mn-cs"/>
              </a:defRPr>
            </a:lvl7pPr>
            <a:lvl8pPr marL="3200400" algn="l" defTabSz="914400" rtl="0" eaLnBrk="1" latinLnBrk="0" hangingPunct="1">
              <a:defRPr sz="600" kern="1200">
                <a:solidFill>
                  <a:schemeClr val="tx1"/>
                </a:solidFill>
                <a:latin typeface="Arial" charset="0"/>
                <a:ea typeface="+mn-ea"/>
                <a:cs typeface="+mn-cs"/>
              </a:defRPr>
            </a:lvl8pPr>
            <a:lvl9pPr marL="3657600" algn="l" defTabSz="914400" rtl="0" eaLnBrk="1" latinLnBrk="0" hangingPunct="1">
              <a:defRPr sz="600" kern="1200">
                <a:solidFill>
                  <a:schemeClr val="tx1"/>
                </a:solidFill>
                <a:latin typeface="Arial" charset="0"/>
                <a:ea typeface="+mn-ea"/>
                <a:cs typeface="+mn-cs"/>
              </a:defRPr>
            </a:lvl9pPr>
          </a:lstStyle>
          <a:p>
            <a:pPr algn="l" defTabSz="1072935" eaLnBrk="1" hangingPunct="1">
              <a:lnSpc>
                <a:spcPct val="98000"/>
              </a:lnSpc>
              <a:spcBef>
                <a:spcPct val="0"/>
              </a:spcBef>
            </a:pPr>
            <a:fld id="{F91878BB-00C6-4E99-B597-21365165AB98}" type="slidenum">
              <a:rPr lang="en-GB" sz="2400"/>
              <a:pPr algn="l" defTabSz="1072935" eaLnBrk="1" hangingPunct="1">
                <a:lnSpc>
                  <a:spcPct val="98000"/>
                </a:lnSpc>
                <a:spcBef>
                  <a:spcPct val="0"/>
                </a:spcBef>
              </a:pPr>
              <a:t>27</a:t>
            </a:fld>
            <a:r>
              <a:rPr lang="en-GB" sz="2400" dirty="0"/>
              <a:t>.</a:t>
            </a:r>
          </a:p>
        </p:txBody>
      </p:sp>
      <p:sp>
        <p:nvSpPr>
          <p:cNvPr id="5" name="Text Placeholder 7"/>
          <p:cNvSpPr>
            <a:spLocks noGrp="1"/>
          </p:cNvSpPr>
          <p:nvPr>
            <p:ph type="body" sz="quarter" idx="4294967295"/>
          </p:nvPr>
        </p:nvSpPr>
        <p:spPr>
          <a:xfrm>
            <a:off x="593691" y="5717216"/>
            <a:ext cx="8240871" cy="180975"/>
          </a:xfrm>
          <a:prstGeom prst="rect">
            <a:avLst/>
          </a:prstGeom>
        </p:spPr>
        <p:txBody>
          <a:bodyPr vert="horz" lIns="91440" tIns="45720" rIns="91440" bIns="45720" rtlCol="0">
            <a:noAutofit/>
          </a:bodyPr>
          <a:lstStyle/>
          <a:p>
            <a:pPr marL="0" indent="0">
              <a:buNone/>
            </a:pPr>
            <a:r>
              <a:rPr lang="en-US" sz="900" dirty="0"/>
              <a:t>Source: HSBC</a:t>
            </a:r>
          </a:p>
        </p:txBody>
      </p:sp>
      <p:sp>
        <p:nvSpPr>
          <p:cNvPr id="6" name="Title 3"/>
          <p:cNvSpPr>
            <a:spLocks noGrp="1"/>
          </p:cNvSpPr>
          <p:nvPr>
            <p:ph type="title"/>
          </p:nvPr>
        </p:nvSpPr>
        <p:spPr>
          <a:xfrm>
            <a:off x="1211368" y="393958"/>
            <a:ext cx="9282496" cy="556800"/>
          </a:xfrm>
        </p:spPr>
        <p:txBody>
          <a:bodyPr vert="horz" lIns="121920" tIns="60960" rIns="121920" bIns="60960" rtlCol="0" anchor="b" anchorCtr="0">
            <a:noAutofit/>
          </a:bodyPr>
          <a:lstStyle/>
          <a:p>
            <a:r>
              <a:rPr lang="en-US" sz="2400" dirty="0"/>
              <a:t>We stay bearish on AUD</a:t>
            </a:r>
          </a:p>
        </p:txBody>
      </p:sp>
      <p:sp>
        <p:nvSpPr>
          <p:cNvPr id="9" name="Text Placeholder 2"/>
          <p:cNvSpPr txBox="1">
            <a:spLocks/>
          </p:cNvSpPr>
          <p:nvPr/>
        </p:nvSpPr>
        <p:spPr>
          <a:xfrm>
            <a:off x="775416" y="1378307"/>
            <a:ext cx="8358187" cy="3586373"/>
          </a:xfrm>
          <a:prstGeom prst="rect">
            <a:avLst/>
          </a:prstGeom>
        </p:spPr>
        <p:txBody>
          <a:bodyPr vert="horz" lIns="91440" tIns="45720" rIns="91440" bIns="45720" rtlCol="0">
            <a:noAutofit/>
          </a:bodyPr>
          <a:lstStyle>
            <a:lvl1pPr marL="257072" indent="-257072" algn="l" defTabSz="804701" eaLnBrk="1" hangingPunct="1">
              <a:lnSpc>
                <a:spcPct val="105000"/>
              </a:lnSpc>
              <a:spcBef>
                <a:spcPct val="52000"/>
              </a:spcBef>
              <a:buClr>
                <a:srgbClr val="DB1100"/>
              </a:buClr>
              <a:buSzPct val="110000"/>
              <a:buFont typeface="Symbol" panose="05050102010706020507" pitchFamily="18" charset="2"/>
              <a:buChar char=""/>
              <a:defRPr sz="1600" b="1" baseline="0">
                <a:solidFill>
                  <a:schemeClr val="tx1">
                    <a:lumMod val="85000"/>
                    <a:lumOff val="15000"/>
                  </a:schemeClr>
                </a:solidFill>
                <a:latin typeface="Arial" panose="020B0604020202020204" pitchFamily="34" charset="0"/>
                <a:ea typeface="SimSun" panose="02010600030101010101" pitchFamily="2" charset="-122"/>
                <a:cs typeface="Arial" panose="020B0604020202020204" pitchFamily="34" charset="0"/>
              </a:defRPr>
            </a:lvl1pPr>
            <a:lvl2pPr marL="514247" indent="-257123" algn="l" defTabSz="804701" eaLnBrk="1" hangingPunct="1">
              <a:spcBef>
                <a:spcPct val="30000"/>
              </a:spcBef>
              <a:buClr>
                <a:srgbClr val="DB1100"/>
              </a:buClr>
              <a:buChar char="–"/>
              <a:tabLst/>
              <a:defRPr sz="1050" b="1" baseline="0">
                <a:latin typeface="Arial" panose="020B0604020202020204" pitchFamily="34" charset="0"/>
                <a:ea typeface="SimSun" panose="02010600030101010101" pitchFamily="2" charset="-122"/>
              </a:defRPr>
            </a:lvl2pPr>
            <a:lvl3pPr marL="514247" indent="-173797" algn="l" defTabSz="804701" eaLnBrk="1" hangingPunct="1">
              <a:spcBef>
                <a:spcPct val="21000"/>
              </a:spcBef>
              <a:buClr>
                <a:srgbClr val="DB1100"/>
              </a:buClr>
              <a:buChar char="–"/>
              <a:defRPr sz="900" baseline="0">
                <a:latin typeface="Arial" panose="020B0604020202020204" pitchFamily="34" charset="0"/>
                <a:ea typeface="SimSun" panose="02010600030101010101" pitchFamily="2" charset="-122"/>
              </a:defRPr>
            </a:lvl3pPr>
            <a:lvl4pPr marL="685663" indent="-171416" algn="l" defTabSz="804701" eaLnBrk="1" hangingPunct="1">
              <a:lnSpc>
                <a:spcPts val="1200"/>
              </a:lnSpc>
              <a:spcBef>
                <a:spcPct val="20000"/>
              </a:spcBef>
              <a:buClr>
                <a:srgbClr val="DB1100"/>
              </a:buClr>
              <a:buChar char="–"/>
              <a:defRPr sz="900" baseline="0">
                <a:latin typeface="Arial" panose="020B0604020202020204" pitchFamily="34" charset="0"/>
                <a:ea typeface="SimSun" panose="02010600030101010101" pitchFamily="2" charset="-122"/>
              </a:defRPr>
            </a:lvl4pPr>
            <a:lvl5pPr marL="857078" indent="-171416" algn="l" defTabSz="804701" eaLnBrk="1" hangingPunct="1">
              <a:lnSpc>
                <a:spcPts val="1200"/>
              </a:lnSpc>
              <a:spcBef>
                <a:spcPct val="20000"/>
              </a:spcBef>
              <a:buClr>
                <a:srgbClr val="DB1100"/>
              </a:buClr>
              <a:buChar char="•"/>
              <a:defRPr sz="900" baseline="0">
                <a:latin typeface="Arial" panose="020B0604020202020204" pitchFamily="34" charset="0"/>
                <a:ea typeface="SimSun" panose="02010600030101010101" pitchFamily="2" charset="-122"/>
              </a:defRPr>
            </a:lvl5pPr>
            <a:lvl6pPr marL="2421247" indent="-178558" defTabSz="804701" fontAlgn="base">
              <a:lnSpc>
                <a:spcPts val="1200"/>
              </a:lnSpc>
              <a:spcBef>
                <a:spcPct val="20000"/>
              </a:spcBef>
              <a:spcAft>
                <a:spcPct val="0"/>
              </a:spcAft>
              <a:buChar char="•"/>
              <a:defRPr sz="900">
                <a:latin typeface="+mn-lt"/>
              </a:defRPr>
            </a:lvl6pPr>
            <a:lvl7pPr marL="2764079" indent="-178558" defTabSz="804701" fontAlgn="base">
              <a:lnSpc>
                <a:spcPts val="1200"/>
              </a:lnSpc>
              <a:spcBef>
                <a:spcPct val="20000"/>
              </a:spcBef>
              <a:spcAft>
                <a:spcPct val="0"/>
              </a:spcAft>
              <a:buChar char="•"/>
              <a:defRPr sz="900">
                <a:latin typeface="+mn-lt"/>
              </a:defRPr>
            </a:lvl7pPr>
            <a:lvl8pPr marL="3106910" indent="-178558" defTabSz="804701" fontAlgn="base">
              <a:lnSpc>
                <a:spcPts val="1200"/>
              </a:lnSpc>
              <a:spcBef>
                <a:spcPct val="20000"/>
              </a:spcBef>
              <a:spcAft>
                <a:spcPct val="0"/>
              </a:spcAft>
              <a:buChar char="•"/>
              <a:defRPr sz="900">
                <a:latin typeface="+mn-lt"/>
              </a:defRPr>
            </a:lvl8pPr>
            <a:lvl9pPr marL="3449741" indent="-178558" defTabSz="804701" fontAlgn="base">
              <a:lnSpc>
                <a:spcPts val="1200"/>
              </a:lnSpc>
              <a:spcBef>
                <a:spcPct val="20000"/>
              </a:spcBef>
              <a:spcAft>
                <a:spcPct val="0"/>
              </a:spcAft>
              <a:buChar char="•"/>
              <a:defRPr sz="900">
                <a:latin typeface="+mn-lt"/>
              </a:defRPr>
            </a:lvl9pPr>
          </a:lstStyle>
          <a:p>
            <a:r>
              <a:rPr lang="en-GB" sz="1800" dirty="0"/>
              <a:t>Here the household balance sheet remains a primary concern </a:t>
            </a:r>
          </a:p>
          <a:p>
            <a:r>
              <a:rPr lang="en-GB" sz="1800" dirty="0"/>
              <a:t>Slowing credit growth and falling house prices</a:t>
            </a:r>
          </a:p>
          <a:p>
            <a:pPr lvl="1"/>
            <a:r>
              <a:rPr lang="en-GB" sz="1800" dirty="0"/>
              <a:t>slower global growth </a:t>
            </a:r>
          </a:p>
          <a:p>
            <a:pPr lvl="1"/>
            <a:r>
              <a:rPr lang="en-GB" sz="1800" dirty="0"/>
              <a:t>tighter financial conditions </a:t>
            </a:r>
          </a:p>
          <a:p>
            <a:pPr lvl="1"/>
            <a:endParaRPr lang="en-GB" sz="1800" dirty="0"/>
          </a:p>
          <a:p>
            <a:r>
              <a:rPr lang="en-GB" sz="1800" dirty="0"/>
              <a:t>There is some risk that Australia is dragged into US-China trade </a:t>
            </a:r>
            <a:r>
              <a:rPr lang="en-GB" sz="1800" dirty="0" smtClean="0"/>
              <a:t>issues</a:t>
            </a:r>
            <a:endParaRPr lang="en-GB" sz="1800" dirty="0"/>
          </a:p>
        </p:txBody>
      </p:sp>
      <p:sp>
        <p:nvSpPr>
          <p:cNvPr id="2" name="Footer Placeholder 1"/>
          <p:cNvSpPr>
            <a:spLocks noGrp="1"/>
          </p:cNvSpPr>
          <p:nvPr>
            <p:ph type="ftr" sz="quarter" idx="21"/>
          </p:nvPr>
        </p:nvSpPr>
        <p:spPr/>
        <p:txBody>
          <a:bodyPr/>
          <a:lstStyle/>
          <a:p>
            <a:endParaRPr lang="en-GB" dirty="0"/>
          </a:p>
        </p:txBody>
      </p:sp>
    </p:spTree>
    <p:extLst>
      <p:ext uri="{BB962C8B-B14F-4D97-AF65-F5344CB8AC3E}">
        <p14:creationId xmlns:p14="http://schemas.microsoft.com/office/powerpoint/2010/main" val="3618251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txBox="1">
            <a:spLocks/>
          </p:cNvSpPr>
          <p:nvPr/>
        </p:nvSpPr>
        <p:spPr>
          <a:xfrm>
            <a:off x="614859" y="426413"/>
            <a:ext cx="690267" cy="578489"/>
          </a:xfrm>
          <a:prstGeom prst="rect">
            <a:avLst/>
          </a:prstGeom>
        </p:spPr>
        <p:txBody>
          <a:bodyPr vert="horz" lIns="91440" tIns="45720" rIns="91440" bIns="45720" rtlCol="0" anchor="b" anchorCtr="0">
            <a:noAutofit/>
          </a:bodyPr>
          <a:lstStyle>
            <a:defPPr>
              <a:defRPr lang="en-US"/>
            </a:defPPr>
            <a:lvl1pPr algn="ctr" rtl="0" eaLnBrk="0" fontAlgn="base" hangingPunct="0">
              <a:spcBef>
                <a:spcPct val="50000"/>
              </a:spcBef>
              <a:spcAft>
                <a:spcPct val="0"/>
              </a:spcAft>
              <a:defRPr lang="en-GB" sz="2600" b="1" kern="1200" baseline="0" smtClean="0">
                <a:solidFill>
                  <a:srgbClr val="DB0011"/>
                </a:solidFill>
                <a:latin typeface="Arial" panose="020B0604020202020204" pitchFamily="34" charset="0"/>
                <a:ea typeface="SimSun" panose="02010600030101010101" pitchFamily="2" charset="-122"/>
                <a:cs typeface="+mj-cs"/>
              </a:defRPr>
            </a:lvl1pPr>
            <a:lvl2pPr marL="457200" algn="ctr" rtl="0" eaLnBrk="0" fontAlgn="base" hangingPunct="0">
              <a:spcBef>
                <a:spcPct val="50000"/>
              </a:spcBef>
              <a:spcAft>
                <a:spcPct val="0"/>
              </a:spcAft>
              <a:defRPr sz="600" kern="1200">
                <a:solidFill>
                  <a:schemeClr val="tx1"/>
                </a:solidFill>
                <a:latin typeface="Arial" charset="0"/>
                <a:ea typeface="+mn-ea"/>
                <a:cs typeface="+mn-cs"/>
              </a:defRPr>
            </a:lvl2pPr>
            <a:lvl3pPr marL="914400" algn="ctr" rtl="0" eaLnBrk="0" fontAlgn="base" hangingPunct="0">
              <a:spcBef>
                <a:spcPct val="50000"/>
              </a:spcBef>
              <a:spcAft>
                <a:spcPct val="0"/>
              </a:spcAft>
              <a:defRPr sz="600" kern="1200">
                <a:solidFill>
                  <a:schemeClr val="tx1"/>
                </a:solidFill>
                <a:latin typeface="Arial" charset="0"/>
                <a:ea typeface="+mn-ea"/>
                <a:cs typeface="+mn-cs"/>
              </a:defRPr>
            </a:lvl3pPr>
            <a:lvl4pPr marL="1371600" algn="ctr" rtl="0" eaLnBrk="0" fontAlgn="base" hangingPunct="0">
              <a:spcBef>
                <a:spcPct val="50000"/>
              </a:spcBef>
              <a:spcAft>
                <a:spcPct val="0"/>
              </a:spcAft>
              <a:defRPr sz="600" kern="1200">
                <a:solidFill>
                  <a:schemeClr val="tx1"/>
                </a:solidFill>
                <a:latin typeface="Arial" charset="0"/>
                <a:ea typeface="+mn-ea"/>
                <a:cs typeface="+mn-cs"/>
              </a:defRPr>
            </a:lvl4pPr>
            <a:lvl5pPr marL="1828800" algn="ctr" rtl="0" eaLnBrk="0" fontAlgn="base" hangingPunct="0">
              <a:spcBef>
                <a:spcPct val="50000"/>
              </a:spcBef>
              <a:spcAft>
                <a:spcPct val="0"/>
              </a:spcAft>
              <a:defRPr sz="600" kern="1200">
                <a:solidFill>
                  <a:schemeClr val="tx1"/>
                </a:solidFill>
                <a:latin typeface="Arial" charset="0"/>
                <a:ea typeface="+mn-ea"/>
                <a:cs typeface="+mn-cs"/>
              </a:defRPr>
            </a:lvl5pPr>
            <a:lvl6pPr marL="2286000" algn="l" defTabSz="914400" rtl="0" eaLnBrk="1" latinLnBrk="0" hangingPunct="1">
              <a:defRPr sz="600" kern="1200">
                <a:solidFill>
                  <a:schemeClr val="tx1"/>
                </a:solidFill>
                <a:latin typeface="Arial" charset="0"/>
                <a:ea typeface="+mn-ea"/>
                <a:cs typeface="+mn-cs"/>
              </a:defRPr>
            </a:lvl6pPr>
            <a:lvl7pPr marL="2743200" algn="l" defTabSz="914400" rtl="0" eaLnBrk="1" latinLnBrk="0" hangingPunct="1">
              <a:defRPr sz="600" kern="1200">
                <a:solidFill>
                  <a:schemeClr val="tx1"/>
                </a:solidFill>
                <a:latin typeface="Arial" charset="0"/>
                <a:ea typeface="+mn-ea"/>
                <a:cs typeface="+mn-cs"/>
              </a:defRPr>
            </a:lvl7pPr>
            <a:lvl8pPr marL="3200400" algn="l" defTabSz="914400" rtl="0" eaLnBrk="1" latinLnBrk="0" hangingPunct="1">
              <a:defRPr sz="600" kern="1200">
                <a:solidFill>
                  <a:schemeClr val="tx1"/>
                </a:solidFill>
                <a:latin typeface="Arial" charset="0"/>
                <a:ea typeface="+mn-ea"/>
                <a:cs typeface="+mn-cs"/>
              </a:defRPr>
            </a:lvl8pPr>
            <a:lvl9pPr marL="3657600" algn="l" defTabSz="914400" rtl="0" eaLnBrk="1" latinLnBrk="0" hangingPunct="1">
              <a:defRPr sz="600" kern="1200">
                <a:solidFill>
                  <a:schemeClr val="tx1"/>
                </a:solidFill>
                <a:latin typeface="Arial" charset="0"/>
                <a:ea typeface="+mn-ea"/>
                <a:cs typeface="+mn-cs"/>
              </a:defRPr>
            </a:lvl9pPr>
          </a:lstStyle>
          <a:p>
            <a:pPr algn="l" defTabSz="1072935" eaLnBrk="1" hangingPunct="1">
              <a:lnSpc>
                <a:spcPct val="98000"/>
              </a:lnSpc>
              <a:spcBef>
                <a:spcPct val="0"/>
              </a:spcBef>
            </a:pPr>
            <a:fld id="{F91878BB-00C6-4E99-B597-21365165AB98}" type="slidenum">
              <a:rPr lang="en-GB" sz="2400"/>
              <a:pPr algn="l" defTabSz="1072935" eaLnBrk="1" hangingPunct="1">
                <a:lnSpc>
                  <a:spcPct val="98000"/>
                </a:lnSpc>
                <a:spcBef>
                  <a:spcPct val="0"/>
                </a:spcBef>
              </a:pPr>
              <a:t>28</a:t>
            </a:fld>
            <a:r>
              <a:rPr lang="en-GB" sz="2400" dirty="0"/>
              <a:t>.</a:t>
            </a:r>
          </a:p>
        </p:txBody>
      </p:sp>
      <p:sp>
        <p:nvSpPr>
          <p:cNvPr id="5" name="Text Placeholder 7"/>
          <p:cNvSpPr>
            <a:spLocks noGrp="1"/>
          </p:cNvSpPr>
          <p:nvPr>
            <p:ph type="body" sz="quarter" idx="4294967295"/>
          </p:nvPr>
        </p:nvSpPr>
        <p:spPr>
          <a:xfrm>
            <a:off x="869780" y="5762611"/>
            <a:ext cx="8240871" cy="180975"/>
          </a:xfrm>
          <a:prstGeom prst="rect">
            <a:avLst/>
          </a:prstGeom>
        </p:spPr>
        <p:txBody>
          <a:bodyPr vert="horz" lIns="91440" tIns="45720" rIns="91440" bIns="45720" rtlCol="0">
            <a:noAutofit/>
          </a:bodyPr>
          <a:lstStyle/>
          <a:p>
            <a:pPr marL="0" indent="0">
              <a:buNone/>
            </a:pPr>
            <a:r>
              <a:rPr lang="en-US" sz="900" dirty="0"/>
              <a:t>Source: RBA, HSBC</a:t>
            </a:r>
          </a:p>
        </p:txBody>
      </p:sp>
      <p:sp>
        <p:nvSpPr>
          <p:cNvPr id="12" name="Title 3"/>
          <p:cNvSpPr>
            <a:spLocks noGrp="1"/>
          </p:cNvSpPr>
          <p:nvPr>
            <p:ph type="title"/>
          </p:nvPr>
        </p:nvSpPr>
        <p:spPr>
          <a:xfrm>
            <a:off x="1114695" y="448101"/>
            <a:ext cx="9282496" cy="556800"/>
          </a:xfrm>
        </p:spPr>
        <p:txBody>
          <a:bodyPr vert="horz" lIns="121920" tIns="60960" rIns="121920" bIns="60960" rtlCol="0" anchor="b" anchorCtr="0">
            <a:noAutofit/>
          </a:bodyPr>
          <a:lstStyle/>
          <a:p>
            <a:r>
              <a:rPr lang="en-US" sz="2400" dirty="0"/>
              <a:t>Household strains in Australia</a:t>
            </a:r>
          </a:p>
        </p:txBody>
      </p:sp>
      <p:sp>
        <p:nvSpPr>
          <p:cNvPr id="3" name="Footer Placeholder 2"/>
          <p:cNvSpPr>
            <a:spLocks noGrp="1"/>
          </p:cNvSpPr>
          <p:nvPr>
            <p:ph type="ftr" sz="quarter" idx="21"/>
          </p:nvPr>
        </p:nvSpPr>
        <p:spPr/>
        <p:txBody>
          <a:bodyPr/>
          <a:lstStyle/>
          <a:p>
            <a:endParaRPr lang="en-GB" dirty="0"/>
          </a:p>
        </p:txBody>
      </p:sp>
      <p:pic>
        <p:nvPicPr>
          <p:cNvPr id="6" name="Picture 5"/>
          <p:cNvPicPr>
            <a:picLocks noChangeAspect="1"/>
          </p:cNvPicPr>
          <p:nvPr/>
        </p:nvPicPr>
        <p:blipFill>
          <a:blip r:embed="rId2"/>
          <a:stretch>
            <a:fillRect/>
          </a:stretch>
        </p:blipFill>
        <p:spPr>
          <a:xfrm>
            <a:off x="1219011" y="1449000"/>
            <a:ext cx="9753979" cy="3960000"/>
          </a:xfrm>
          <a:prstGeom prst="rect">
            <a:avLst/>
          </a:prstGeom>
        </p:spPr>
      </p:pic>
    </p:spTree>
    <p:extLst>
      <p:ext uri="{BB962C8B-B14F-4D97-AF65-F5344CB8AC3E}">
        <p14:creationId xmlns:p14="http://schemas.microsoft.com/office/powerpoint/2010/main" val="10182656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00589" y="472795"/>
            <a:ext cx="6427591" cy="401810"/>
          </a:xfrm>
        </p:spPr>
        <p:txBody>
          <a:bodyPr vert="horz" lIns="91440" tIns="45720" rIns="91440" bIns="45720" rtlCol="0" anchor="b" anchorCtr="0">
            <a:noAutofit/>
          </a:bodyPr>
          <a:lstStyle/>
          <a:p>
            <a:r>
              <a:rPr lang="en-US" sz="2400" dirty="0" smtClean="0"/>
              <a:t>Valuations</a:t>
            </a:r>
            <a:endParaRPr lang="en-US" sz="2400" dirty="0"/>
          </a:p>
        </p:txBody>
      </p:sp>
      <p:sp>
        <p:nvSpPr>
          <p:cNvPr id="7" name="TextBox 6"/>
          <p:cNvSpPr txBox="1"/>
          <p:nvPr/>
        </p:nvSpPr>
        <p:spPr>
          <a:xfrm>
            <a:off x="733035" y="5803786"/>
            <a:ext cx="3293269" cy="400110"/>
          </a:xfrm>
          <a:prstGeom prst="rect">
            <a:avLst/>
          </a:prstGeom>
          <a:noFill/>
        </p:spPr>
        <p:txBody>
          <a:bodyPr wrap="square" rtlCol="0">
            <a:spAutoFit/>
          </a:bodyPr>
          <a:lstStyle/>
          <a:p>
            <a:pPr algn="l"/>
            <a:endParaRPr lang="en-GB" sz="800" dirty="0" smtClean="0"/>
          </a:p>
          <a:p>
            <a:pPr algn="l"/>
            <a:r>
              <a:rPr lang="en-GB" sz="800" dirty="0" smtClean="0"/>
              <a:t>Source</a:t>
            </a:r>
            <a:r>
              <a:rPr lang="en-GB" sz="800" dirty="0"/>
              <a:t>: </a:t>
            </a:r>
            <a:r>
              <a:rPr lang="en-GB" sz="800" dirty="0" smtClean="0"/>
              <a:t>HSBC, </a:t>
            </a:r>
            <a:r>
              <a:rPr lang="en-GB" sz="800" dirty="0" err="1" smtClean="0"/>
              <a:t>Refinitiv</a:t>
            </a:r>
            <a:r>
              <a:rPr lang="en-GB" sz="800" dirty="0" smtClean="0"/>
              <a:t> </a:t>
            </a:r>
            <a:r>
              <a:rPr lang="en-GB" sz="800" dirty="0" err="1" smtClean="0"/>
              <a:t>Datastream</a:t>
            </a:r>
            <a:endParaRPr lang="en-GB" sz="800" dirty="0"/>
          </a:p>
        </p:txBody>
      </p:sp>
      <p:sp>
        <p:nvSpPr>
          <p:cNvPr id="5" name="Slide Number Placeholder 6"/>
          <p:cNvSpPr txBox="1">
            <a:spLocks/>
          </p:cNvSpPr>
          <p:nvPr/>
        </p:nvSpPr>
        <p:spPr>
          <a:xfrm>
            <a:off x="607476" y="301074"/>
            <a:ext cx="690267" cy="578489"/>
          </a:xfrm>
          <a:prstGeom prst="rect">
            <a:avLst/>
          </a:prstGeom>
        </p:spPr>
        <p:txBody>
          <a:bodyPr vert="horz" lIns="91440" tIns="45720" rIns="91440" bIns="45720" rtlCol="0" anchor="b" anchorCtr="0">
            <a:noAutofit/>
          </a:bodyPr>
          <a:lstStyle>
            <a:defPPr>
              <a:defRPr lang="en-US"/>
            </a:defPPr>
            <a:lvl1pPr algn="ctr" rtl="0" eaLnBrk="0" fontAlgn="base" hangingPunct="0">
              <a:spcBef>
                <a:spcPct val="50000"/>
              </a:spcBef>
              <a:spcAft>
                <a:spcPct val="0"/>
              </a:spcAft>
              <a:defRPr lang="en-GB" sz="2600" b="1" kern="1200" baseline="0" smtClean="0">
                <a:solidFill>
                  <a:srgbClr val="DB0011"/>
                </a:solidFill>
                <a:latin typeface="Arial" panose="020B0604020202020204" pitchFamily="34" charset="0"/>
                <a:ea typeface="SimSun" panose="02010600030101010101" pitchFamily="2" charset="-122"/>
                <a:cs typeface="+mj-cs"/>
              </a:defRPr>
            </a:lvl1pPr>
            <a:lvl2pPr marL="457200" algn="ctr" rtl="0" eaLnBrk="0" fontAlgn="base" hangingPunct="0">
              <a:spcBef>
                <a:spcPct val="50000"/>
              </a:spcBef>
              <a:spcAft>
                <a:spcPct val="0"/>
              </a:spcAft>
              <a:defRPr sz="600" kern="1200">
                <a:solidFill>
                  <a:schemeClr val="tx1"/>
                </a:solidFill>
                <a:latin typeface="Arial" charset="0"/>
                <a:ea typeface="+mn-ea"/>
                <a:cs typeface="+mn-cs"/>
              </a:defRPr>
            </a:lvl2pPr>
            <a:lvl3pPr marL="914400" algn="ctr" rtl="0" eaLnBrk="0" fontAlgn="base" hangingPunct="0">
              <a:spcBef>
                <a:spcPct val="50000"/>
              </a:spcBef>
              <a:spcAft>
                <a:spcPct val="0"/>
              </a:spcAft>
              <a:defRPr sz="600" kern="1200">
                <a:solidFill>
                  <a:schemeClr val="tx1"/>
                </a:solidFill>
                <a:latin typeface="Arial" charset="0"/>
                <a:ea typeface="+mn-ea"/>
                <a:cs typeface="+mn-cs"/>
              </a:defRPr>
            </a:lvl3pPr>
            <a:lvl4pPr marL="1371600" algn="ctr" rtl="0" eaLnBrk="0" fontAlgn="base" hangingPunct="0">
              <a:spcBef>
                <a:spcPct val="50000"/>
              </a:spcBef>
              <a:spcAft>
                <a:spcPct val="0"/>
              </a:spcAft>
              <a:defRPr sz="600" kern="1200">
                <a:solidFill>
                  <a:schemeClr val="tx1"/>
                </a:solidFill>
                <a:latin typeface="Arial" charset="0"/>
                <a:ea typeface="+mn-ea"/>
                <a:cs typeface="+mn-cs"/>
              </a:defRPr>
            </a:lvl4pPr>
            <a:lvl5pPr marL="1828800" algn="ctr" rtl="0" eaLnBrk="0" fontAlgn="base" hangingPunct="0">
              <a:spcBef>
                <a:spcPct val="50000"/>
              </a:spcBef>
              <a:spcAft>
                <a:spcPct val="0"/>
              </a:spcAft>
              <a:defRPr sz="600" kern="1200">
                <a:solidFill>
                  <a:schemeClr val="tx1"/>
                </a:solidFill>
                <a:latin typeface="Arial" charset="0"/>
                <a:ea typeface="+mn-ea"/>
                <a:cs typeface="+mn-cs"/>
              </a:defRPr>
            </a:lvl5pPr>
            <a:lvl6pPr marL="2286000" algn="l" defTabSz="914400" rtl="0" eaLnBrk="1" latinLnBrk="0" hangingPunct="1">
              <a:defRPr sz="600" kern="1200">
                <a:solidFill>
                  <a:schemeClr val="tx1"/>
                </a:solidFill>
                <a:latin typeface="Arial" charset="0"/>
                <a:ea typeface="+mn-ea"/>
                <a:cs typeface="+mn-cs"/>
              </a:defRPr>
            </a:lvl6pPr>
            <a:lvl7pPr marL="2743200" algn="l" defTabSz="914400" rtl="0" eaLnBrk="1" latinLnBrk="0" hangingPunct="1">
              <a:defRPr sz="600" kern="1200">
                <a:solidFill>
                  <a:schemeClr val="tx1"/>
                </a:solidFill>
                <a:latin typeface="Arial" charset="0"/>
                <a:ea typeface="+mn-ea"/>
                <a:cs typeface="+mn-cs"/>
              </a:defRPr>
            </a:lvl7pPr>
            <a:lvl8pPr marL="3200400" algn="l" defTabSz="914400" rtl="0" eaLnBrk="1" latinLnBrk="0" hangingPunct="1">
              <a:defRPr sz="600" kern="1200">
                <a:solidFill>
                  <a:schemeClr val="tx1"/>
                </a:solidFill>
                <a:latin typeface="Arial" charset="0"/>
                <a:ea typeface="+mn-ea"/>
                <a:cs typeface="+mn-cs"/>
              </a:defRPr>
            </a:lvl8pPr>
            <a:lvl9pPr marL="3657600" algn="l" defTabSz="914400" rtl="0" eaLnBrk="1" latinLnBrk="0" hangingPunct="1">
              <a:defRPr sz="600" kern="1200">
                <a:solidFill>
                  <a:schemeClr val="tx1"/>
                </a:solidFill>
                <a:latin typeface="Arial" charset="0"/>
                <a:ea typeface="+mn-ea"/>
                <a:cs typeface="+mn-cs"/>
              </a:defRPr>
            </a:lvl9pPr>
          </a:lstStyle>
          <a:p>
            <a:pPr algn="l" defTabSz="1072908" eaLnBrk="1" hangingPunct="1">
              <a:lnSpc>
                <a:spcPct val="98000"/>
              </a:lnSpc>
              <a:spcBef>
                <a:spcPct val="0"/>
              </a:spcBef>
            </a:pPr>
            <a:fld id="{F91878BB-00C6-4E99-B597-21365165AB98}" type="slidenum">
              <a:rPr lang="en-GB" sz="2400"/>
              <a:pPr algn="l" defTabSz="1072908" eaLnBrk="1" hangingPunct="1">
                <a:lnSpc>
                  <a:spcPct val="98000"/>
                </a:lnSpc>
                <a:spcBef>
                  <a:spcPct val="0"/>
                </a:spcBef>
              </a:pPr>
              <a:t>29</a:t>
            </a:fld>
            <a:r>
              <a:rPr lang="en-GB" sz="2400" dirty="0"/>
              <a:t>.</a:t>
            </a:r>
          </a:p>
        </p:txBody>
      </p:sp>
      <p:sp>
        <p:nvSpPr>
          <p:cNvPr id="2" name="Footer Placeholder 1"/>
          <p:cNvSpPr>
            <a:spLocks noGrp="1"/>
          </p:cNvSpPr>
          <p:nvPr>
            <p:ph type="ftr" sz="quarter" idx="15"/>
          </p:nvPr>
        </p:nvSpPr>
        <p:spPr/>
        <p:txBody>
          <a:bodyPr/>
          <a:lstStyle/>
          <a:p>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900" y="1269000"/>
            <a:ext cx="10610200" cy="4320000"/>
          </a:xfrm>
          <a:prstGeom prst="rect">
            <a:avLst/>
          </a:prstGeom>
        </p:spPr>
      </p:pic>
    </p:spTree>
    <p:extLst>
      <p:ext uri="{BB962C8B-B14F-4D97-AF65-F5344CB8AC3E}">
        <p14:creationId xmlns:p14="http://schemas.microsoft.com/office/powerpoint/2010/main" val="36468077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1947" y="906087"/>
            <a:ext cx="6400800" cy="5300505"/>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1948" y="915285"/>
            <a:ext cx="6400800" cy="5291306"/>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01947" y="915285"/>
            <a:ext cx="6400800" cy="5291306"/>
          </a:xfrm>
          <a:prstGeom prst="rect">
            <a:avLst/>
          </a:prstGeom>
        </p:spPr>
      </p:pic>
      <p:sp>
        <p:nvSpPr>
          <p:cNvPr id="6" name="Title 3"/>
          <p:cNvSpPr txBox="1">
            <a:spLocks/>
          </p:cNvSpPr>
          <p:nvPr/>
        </p:nvSpPr>
        <p:spPr>
          <a:xfrm>
            <a:off x="995064" y="440350"/>
            <a:ext cx="4968693" cy="433867"/>
          </a:xfrm>
          <a:prstGeom prst="rect">
            <a:avLst/>
          </a:prstGeom>
        </p:spPr>
        <p:txBody>
          <a:bodyPr vert="horz" lIns="68580" tIns="34290" rIns="68580" bIns="34290" rtlCol="0" anchor="b" anchorCtr="0">
            <a:noAutofit/>
          </a:bodyPr>
          <a:lstStyle>
            <a:lvl1pPr algn="l" defTabSz="804701" rtl="0" eaLnBrk="1" fontAlgn="base" hangingPunct="1">
              <a:lnSpc>
                <a:spcPct val="98000"/>
              </a:lnSpc>
              <a:spcBef>
                <a:spcPct val="0"/>
              </a:spcBef>
              <a:spcAft>
                <a:spcPct val="0"/>
              </a:spcAft>
              <a:defRPr sz="1500" b="1" baseline="0">
                <a:solidFill>
                  <a:srgbClr val="DB0011"/>
                </a:solidFill>
                <a:latin typeface="Arial" panose="020B0604020202020204" pitchFamily="34" charset="0"/>
                <a:ea typeface="SimSun" panose="02010600030101010101" pitchFamily="2" charset="-122"/>
                <a:cs typeface="+mj-cs"/>
              </a:defRPr>
            </a:lvl1pPr>
            <a:lvl2pPr algn="l" defTabSz="804701" rtl="0" eaLnBrk="1" fontAlgn="base" hangingPunct="1">
              <a:lnSpc>
                <a:spcPct val="98000"/>
              </a:lnSpc>
              <a:spcBef>
                <a:spcPct val="0"/>
              </a:spcBef>
              <a:spcAft>
                <a:spcPct val="0"/>
              </a:spcAft>
              <a:defRPr sz="1650">
                <a:solidFill>
                  <a:schemeClr val="accent1"/>
                </a:solidFill>
                <a:latin typeface="Arial" charset="0"/>
              </a:defRPr>
            </a:lvl2pPr>
            <a:lvl3pPr algn="l" defTabSz="804701" rtl="0" eaLnBrk="1" fontAlgn="base" hangingPunct="1">
              <a:lnSpc>
                <a:spcPct val="98000"/>
              </a:lnSpc>
              <a:spcBef>
                <a:spcPct val="0"/>
              </a:spcBef>
              <a:spcAft>
                <a:spcPct val="0"/>
              </a:spcAft>
              <a:defRPr sz="1650">
                <a:solidFill>
                  <a:schemeClr val="accent1"/>
                </a:solidFill>
                <a:latin typeface="Arial" charset="0"/>
              </a:defRPr>
            </a:lvl3pPr>
            <a:lvl4pPr algn="l" defTabSz="804701" rtl="0" eaLnBrk="1" fontAlgn="base" hangingPunct="1">
              <a:lnSpc>
                <a:spcPct val="98000"/>
              </a:lnSpc>
              <a:spcBef>
                <a:spcPct val="0"/>
              </a:spcBef>
              <a:spcAft>
                <a:spcPct val="0"/>
              </a:spcAft>
              <a:defRPr sz="1650">
                <a:solidFill>
                  <a:schemeClr val="accent1"/>
                </a:solidFill>
                <a:latin typeface="Arial" charset="0"/>
              </a:defRPr>
            </a:lvl4pPr>
            <a:lvl5pPr algn="l" defTabSz="804701" rtl="0" eaLnBrk="1" fontAlgn="base" hangingPunct="1">
              <a:lnSpc>
                <a:spcPct val="98000"/>
              </a:lnSpc>
              <a:spcBef>
                <a:spcPct val="0"/>
              </a:spcBef>
              <a:spcAft>
                <a:spcPct val="0"/>
              </a:spcAft>
              <a:defRPr sz="1650">
                <a:solidFill>
                  <a:schemeClr val="accent1"/>
                </a:solidFill>
                <a:latin typeface="Arial" charset="0"/>
              </a:defRPr>
            </a:lvl5pPr>
            <a:lvl6pPr marL="342832" algn="l" defTabSz="804701" rtl="0" eaLnBrk="1" fontAlgn="base" hangingPunct="1">
              <a:lnSpc>
                <a:spcPct val="98000"/>
              </a:lnSpc>
              <a:spcBef>
                <a:spcPct val="0"/>
              </a:spcBef>
              <a:spcAft>
                <a:spcPct val="0"/>
              </a:spcAft>
              <a:defRPr sz="1650">
                <a:solidFill>
                  <a:schemeClr val="accent1"/>
                </a:solidFill>
                <a:latin typeface="Arial" charset="0"/>
              </a:defRPr>
            </a:lvl6pPr>
            <a:lvl7pPr marL="685663" algn="l" defTabSz="804701" rtl="0" eaLnBrk="1" fontAlgn="base" hangingPunct="1">
              <a:lnSpc>
                <a:spcPct val="98000"/>
              </a:lnSpc>
              <a:spcBef>
                <a:spcPct val="0"/>
              </a:spcBef>
              <a:spcAft>
                <a:spcPct val="0"/>
              </a:spcAft>
              <a:defRPr sz="1650">
                <a:solidFill>
                  <a:schemeClr val="accent1"/>
                </a:solidFill>
                <a:latin typeface="Arial" charset="0"/>
              </a:defRPr>
            </a:lvl7pPr>
            <a:lvl8pPr marL="1028495" algn="l" defTabSz="804701" rtl="0" eaLnBrk="1" fontAlgn="base" hangingPunct="1">
              <a:lnSpc>
                <a:spcPct val="98000"/>
              </a:lnSpc>
              <a:spcBef>
                <a:spcPct val="0"/>
              </a:spcBef>
              <a:spcAft>
                <a:spcPct val="0"/>
              </a:spcAft>
              <a:defRPr sz="1650">
                <a:solidFill>
                  <a:schemeClr val="accent1"/>
                </a:solidFill>
                <a:latin typeface="Arial" charset="0"/>
              </a:defRPr>
            </a:lvl8pPr>
            <a:lvl9pPr marL="1371326" algn="l" defTabSz="804701" rtl="0" eaLnBrk="1" fontAlgn="base" hangingPunct="1">
              <a:lnSpc>
                <a:spcPct val="98000"/>
              </a:lnSpc>
              <a:spcBef>
                <a:spcPct val="0"/>
              </a:spcBef>
              <a:spcAft>
                <a:spcPct val="0"/>
              </a:spcAft>
              <a:defRPr sz="1650">
                <a:solidFill>
                  <a:schemeClr val="accent1"/>
                </a:solidFill>
                <a:latin typeface="Arial" charset="0"/>
              </a:defRPr>
            </a:lvl9pPr>
          </a:lstStyle>
          <a:p>
            <a:r>
              <a:rPr lang="en-GB" sz="2400" kern="0" dirty="0"/>
              <a:t>Dollar </a:t>
            </a:r>
            <a:r>
              <a:rPr lang="en-GB" sz="2400" kern="0" dirty="0" smtClean="0"/>
              <a:t>– a </a:t>
            </a:r>
            <a:r>
              <a:rPr lang="en-GB" sz="2400" kern="0" dirty="0"/>
              <a:t>bad hotel</a:t>
            </a:r>
            <a:endParaRPr lang="en-US" sz="2400" kern="0" dirty="0"/>
          </a:p>
        </p:txBody>
      </p:sp>
      <p:sp>
        <p:nvSpPr>
          <p:cNvPr id="16" name="Slide Number Placeholder 6"/>
          <p:cNvSpPr txBox="1">
            <a:spLocks/>
          </p:cNvSpPr>
          <p:nvPr/>
        </p:nvSpPr>
        <p:spPr>
          <a:xfrm>
            <a:off x="597384" y="440350"/>
            <a:ext cx="517700" cy="433867"/>
          </a:xfrm>
          <a:prstGeom prst="rect">
            <a:avLst/>
          </a:prstGeom>
        </p:spPr>
        <p:txBody>
          <a:bodyPr vert="horz" lIns="68580" tIns="34290" rIns="68580" bIns="34290" rtlCol="0" anchor="b" anchorCtr="0">
            <a:noAutofit/>
          </a:bodyPr>
          <a:lstStyle>
            <a:defPPr>
              <a:defRPr lang="en-US"/>
            </a:defPPr>
            <a:lvl1pPr algn="ctr" rtl="0" eaLnBrk="0" fontAlgn="base" hangingPunct="0">
              <a:spcBef>
                <a:spcPct val="50000"/>
              </a:spcBef>
              <a:spcAft>
                <a:spcPct val="0"/>
              </a:spcAft>
              <a:defRPr lang="en-GB" sz="2600" b="1" kern="1200" baseline="0" smtClean="0">
                <a:solidFill>
                  <a:srgbClr val="DB0011"/>
                </a:solidFill>
                <a:latin typeface="Arial" panose="020B0604020202020204" pitchFamily="34" charset="0"/>
                <a:ea typeface="SimSun" panose="02010600030101010101" pitchFamily="2" charset="-122"/>
                <a:cs typeface="+mj-cs"/>
              </a:defRPr>
            </a:lvl1pPr>
            <a:lvl2pPr marL="457200" algn="ctr" rtl="0" eaLnBrk="0" fontAlgn="base" hangingPunct="0">
              <a:spcBef>
                <a:spcPct val="50000"/>
              </a:spcBef>
              <a:spcAft>
                <a:spcPct val="0"/>
              </a:spcAft>
              <a:defRPr sz="600" kern="1200">
                <a:solidFill>
                  <a:schemeClr val="tx1"/>
                </a:solidFill>
                <a:latin typeface="Arial" charset="0"/>
                <a:ea typeface="+mn-ea"/>
                <a:cs typeface="+mn-cs"/>
              </a:defRPr>
            </a:lvl2pPr>
            <a:lvl3pPr marL="914400" algn="ctr" rtl="0" eaLnBrk="0" fontAlgn="base" hangingPunct="0">
              <a:spcBef>
                <a:spcPct val="50000"/>
              </a:spcBef>
              <a:spcAft>
                <a:spcPct val="0"/>
              </a:spcAft>
              <a:defRPr sz="600" kern="1200">
                <a:solidFill>
                  <a:schemeClr val="tx1"/>
                </a:solidFill>
                <a:latin typeface="Arial" charset="0"/>
                <a:ea typeface="+mn-ea"/>
                <a:cs typeface="+mn-cs"/>
              </a:defRPr>
            </a:lvl3pPr>
            <a:lvl4pPr marL="1371600" algn="ctr" rtl="0" eaLnBrk="0" fontAlgn="base" hangingPunct="0">
              <a:spcBef>
                <a:spcPct val="50000"/>
              </a:spcBef>
              <a:spcAft>
                <a:spcPct val="0"/>
              </a:spcAft>
              <a:defRPr sz="600" kern="1200">
                <a:solidFill>
                  <a:schemeClr val="tx1"/>
                </a:solidFill>
                <a:latin typeface="Arial" charset="0"/>
                <a:ea typeface="+mn-ea"/>
                <a:cs typeface="+mn-cs"/>
              </a:defRPr>
            </a:lvl4pPr>
            <a:lvl5pPr marL="1828800" algn="ctr" rtl="0" eaLnBrk="0" fontAlgn="base" hangingPunct="0">
              <a:spcBef>
                <a:spcPct val="50000"/>
              </a:spcBef>
              <a:spcAft>
                <a:spcPct val="0"/>
              </a:spcAft>
              <a:defRPr sz="600" kern="1200">
                <a:solidFill>
                  <a:schemeClr val="tx1"/>
                </a:solidFill>
                <a:latin typeface="Arial" charset="0"/>
                <a:ea typeface="+mn-ea"/>
                <a:cs typeface="+mn-cs"/>
              </a:defRPr>
            </a:lvl5pPr>
            <a:lvl6pPr marL="2286000" algn="l" defTabSz="914400" rtl="0" eaLnBrk="1" latinLnBrk="0" hangingPunct="1">
              <a:defRPr sz="600" kern="1200">
                <a:solidFill>
                  <a:schemeClr val="tx1"/>
                </a:solidFill>
                <a:latin typeface="Arial" charset="0"/>
                <a:ea typeface="+mn-ea"/>
                <a:cs typeface="+mn-cs"/>
              </a:defRPr>
            </a:lvl6pPr>
            <a:lvl7pPr marL="2743200" algn="l" defTabSz="914400" rtl="0" eaLnBrk="1" latinLnBrk="0" hangingPunct="1">
              <a:defRPr sz="600" kern="1200">
                <a:solidFill>
                  <a:schemeClr val="tx1"/>
                </a:solidFill>
                <a:latin typeface="Arial" charset="0"/>
                <a:ea typeface="+mn-ea"/>
                <a:cs typeface="+mn-cs"/>
              </a:defRPr>
            </a:lvl7pPr>
            <a:lvl8pPr marL="3200400" algn="l" defTabSz="914400" rtl="0" eaLnBrk="1" latinLnBrk="0" hangingPunct="1">
              <a:defRPr sz="600" kern="1200">
                <a:solidFill>
                  <a:schemeClr val="tx1"/>
                </a:solidFill>
                <a:latin typeface="Arial" charset="0"/>
                <a:ea typeface="+mn-ea"/>
                <a:cs typeface="+mn-cs"/>
              </a:defRPr>
            </a:lvl8pPr>
            <a:lvl9pPr marL="3657600" algn="l" defTabSz="914400" rtl="0" eaLnBrk="1" latinLnBrk="0" hangingPunct="1">
              <a:defRPr sz="600" kern="1200">
                <a:solidFill>
                  <a:schemeClr val="tx1"/>
                </a:solidFill>
                <a:latin typeface="Arial" charset="0"/>
                <a:ea typeface="+mn-ea"/>
                <a:cs typeface="+mn-cs"/>
              </a:defRPr>
            </a:lvl9pPr>
          </a:lstStyle>
          <a:p>
            <a:pPr algn="l" defTabSz="804701" eaLnBrk="1" hangingPunct="1">
              <a:lnSpc>
                <a:spcPct val="98000"/>
              </a:lnSpc>
              <a:spcBef>
                <a:spcPct val="0"/>
              </a:spcBef>
            </a:pPr>
            <a:fld id="{F91878BB-00C6-4E99-B597-21365165AB98}" type="slidenum">
              <a:rPr lang="en-GB" sz="2400"/>
              <a:pPr algn="l" defTabSz="804701" eaLnBrk="1" hangingPunct="1">
                <a:lnSpc>
                  <a:spcPct val="98000"/>
                </a:lnSpc>
                <a:spcBef>
                  <a:spcPct val="0"/>
                </a:spcBef>
              </a:pPr>
              <a:t>3</a:t>
            </a:fld>
            <a:r>
              <a:rPr lang="en-GB" sz="2400" dirty="0"/>
              <a:t>.</a:t>
            </a:r>
          </a:p>
        </p:txBody>
      </p:sp>
      <p:sp>
        <p:nvSpPr>
          <p:cNvPr id="2" name="Footer Placeholder 1"/>
          <p:cNvSpPr>
            <a:spLocks noGrp="1"/>
          </p:cNvSpPr>
          <p:nvPr>
            <p:ph type="ftr" sz="quarter" idx="10"/>
          </p:nvPr>
        </p:nvSpPr>
        <p:spPr/>
        <p:txBody>
          <a:bodyPr/>
          <a:lstStyle/>
          <a:p>
            <a:endParaRPr lang="en-GB" dirty="0"/>
          </a:p>
        </p:txBody>
      </p:sp>
      <p:sp>
        <p:nvSpPr>
          <p:cNvPr id="17" name="TextBox 16"/>
          <p:cNvSpPr txBox="1"/>
          <p:nvPr/>
        </p:nvSpPr>
        <p:spPr>
          <a:xfrm>
            <a:off x="3001026" y="6264022"/>
            <a:ext cx="3293269" cy="184666"/>
          </a:xfrm>
          <a:prstGeom prst="rect">
            <a:avLst/>
          </a:prstGeom>
          <a:noFill/>
        </p:spPr>
        <p:txBody>
          <a:bodyPr wrap="square" rtlCol="0">
            <a:spAutoFit/>
          </a:bodyPr>
          <a:lstStyle/>
          <a:p>
            <a:pPr algn="l"/>
            <a:r>
              <a:rPr lang="en-GB" dirty="0"/>
              <a:t>Source: Getty Images</a:t>
            </a:r>
          </a:p>
        </p:txBody>
      </p:sp>
    </p:spTree>
    <p:extLst>
      <p:ext uri="{BB962C8B-B14F-4D97-AF65-F5344CB8AC3E}">
        <p14:creationId xmlns:p14="http://schemas.microsoft.com/office/powerpoint/2010/main" val="11726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1500"/>
                                        <p:tgtEl>
                                          <p:spTgt spid="3"/>
                                        </p:tgtEl>
                                      </p:cBhvr>
                                    </p:animEffect>
                                    <p:set>
                                      <p:cBhvr>
                                        <p:cTn id="7" dur="1" fill="hold">
                                          <p:stCondLst>
                                            <p:cond delay="1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2" fill="hold" nodeType="clickEffect">
                                  <p:stCondLst>
                                    <p:cond delay="0"/>
                                  </p:stCondLst>
                                  <p:childTnLst>
                                    <p:animEffect transition="out" filter="wipe(right)">
                                      <p:cBhvr>
                                        <p:cTn id="11" dur="1500"/>
                                        <p:tgtEl>
                                          <p:spTgt spid="4"/>
                                        </p:tgtEl>
                                      </p:cBhvr>
                                    </p:animEffect>
                                    <p:set>
                                      <p:cBhvr>
                                        <p:cTn id="12" dur="1" fill="hold">
                                          <p:stCondLst>
                                            <p:cond delay="1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5170" y="477751"/>
            <a:ext cx="6427591" cy="401810"/>
          </a:xfrm>
        </p:spPr>
        <p:txBody>
          <a:bodyPr vert="horz" lIns="91440" tIns="45720" rIns="91440" bIns="45720" rtlCol="0" anchor="b" anchorCtr="0">
            <a:noAutofit/>
          </a:bodyPr>
          <a:lstStyle/>
          <a:p>
            <a:r>
              <a:rPr lang="en-US" sz="2400" dirty="0"/>
              <a:t>The dollar: best of a bad bunch</a:t>
            </a:r>
          </a:p>
        </p:txBody>
      </p:sp>
      <p:sp>
        <p:nvSpPr>
          <p:cNvPr id="6" name="Text Placeholder 2"/>
          <p:cNvSpPr txBox="1">
            <a:spLocks/>
          </p:cNvSpPr>
          <p:nvPr/>
        </p:nvSpPr>
        <p:spPr>
          <a:xfrm>
            <a:off x="904485" y="1392644"/>
            <a:ext cx="8358187" cy="3586373"/>
          </a:xfrm>
          <a:prstGeom prst="rect">
            <a:avLst/>
          </a:prstGeom>
        </p:spPr>
        <p:txBody>
          <a:bodyPr vert="horz" lIns="91440" tIns="45720" rIns="91440" bIns="45720" rtlCol="0">
            <a:noAutofit/>
          </a:bodyPr>
          <a:lstStyle>
            <a:lvl1pPr marL="257072" indent="-257072" algn="l" defTabSz="804701" eaLnBrk="1" hangingPunct="1">
              <a:lnSpc>
                <a:spcPct val="105000"/>
              </a:lnSpc>
              <a:spcBef>
                <a:spcPct val="52000"/>
              </a:spcBef>
              <a:buClr>
                <a:srgbClr val="DB1100"/>
              </a:buClr>
              <a:buSzPct val="110000"/>
              <a:buFont typeface="Symbol" panose="05050102010706020507" pitchFamily="18" charset="2"/>
              <a:buChar char=""/>
              <a:defRPr sz="1600" b="1" baseline="0">
                <a:solidFill>
                  <a:schemeClr val="tx1">
                    <a:lumMod val="85000"/>
                    <a:lumOff val="15000"/>
                  </a:schemeClr>
                </a:solidFill>
                <a:latin typeface="Arial" panose="020B0604020202020204" pitchFamily="34" charset="0"/>
                <a:ea typeface="SimSun" panose="02010600030101010101" pitchFamily="2" charset="-122"/>
                <a:cs typeface="Arial" panose="020B0604020202020204" pitchFamily="34" charset="0"/>
              </a:defRPr>
            </a:lvl1pPr>
            <a:lvl2pPr marL="514247" indent="-257123" algn="l" defTabSz="804701" eaLnBrk="1" hangingPunct="1">
              <a:spcBef>
                <a:spcPct val="30000"/>
              </a:spcBef>
              <a:buClr>
                <a:srgbClr val="DB1100"/>
              </a:buClr>
              <a:buChar char="–"/>
              <a:tabLst/>
              <a:defRPr sz="1050" b="1" baseline="0">
                <a:latin typeface="Arial" panose="020B0604020202020204" pitchFamily="34" charset="0"/>
                <a:ea typeface="SimSun" panose="02010600030101010101" pitchFamily="2" charset="-122"/>
              </a:defRPr>
            </a:lvl2pPr>
            <a:lvl3pPr marL="514247" indent="-173797" algn="l" defTabSz="804701" eaLnBrk="1" hangingPunct="1">
              <a:spcBef>
                <a:spcPct val="21000"/>
              </a:spcBef>
              <a:buClr>
                <a:srgbClr val="DB1100"/>
              </a:buClr>
              <a:buChar char="–"/>
              <a:defRPr sz="900" baseline="0">
                <a:latin typeface="Arial" panose="020B0604020202020204" pitchFamily="34" charset="0"/>
                <a:ea typeface="SimSun" panose="02010600030101010101" pitchFamily="2" charset="-122"/>
              </a:defRPr>
            </a:lvl3pPr>
            <a:lvl4pPr marL="685663" indent="-171416" algn="l" defTabSz="804701" eaLnBrk="1" hangingPunct="1">
              <a:lnSpc>
                <a:spcPts val="1200"/>
              </a:lnSpc>
              <a:spcBef>
                <a:spcPct val="20000"/>
              </a:spcBef>
              <a:buClr>
                <a:srgbClr val="DB1100"/>
              </a:buClr>
              <a:buChar char="–"/>
              <a:defRPr sz="900" baseline="0">
                <a:latin typeface="Arial" panose="020B0604020202020204" pitchFamily="34" charset="0"/>
                <a:ea typeface="SimSun" panose="02010600030101010101" pitchFamily="2" charset="-122"/>
              </a:defRPr>
            </a:lvl4pPr>
            <a:lvl5pPr marL="857078" indent="-171416" algn="l" defTabSz="804701" eaLnBrk="1" hangingPunct="1">
              <a:lnSpc>
                <a:spcPts val="1200"/>
              </a:lnSpc>
              <a:spcBef>
                <a:spcPct val="20000"/>
              </a:spcBef>
              <a:buClr>
                <a:srgbClr val="DB1100"/>
              </a:buClr>
              <a:buChar char="•"/>
              <a:defRPr sz="900" baseline="0">
                <a:latin typeface="Arial" panose="020B0604020202020204" pitchFamily="34" charset="0"/>
                <a:ea typeface="SimSun" panose="02010600030101010101" pitchFamily="2" charset="-122"/>
              </a:defRPr>
            </a:lvl5pPr>
            <a:lvl6pPr marL="2421247" indent="-178558" defTabSz="804701" fontAlgn="base">
              <a:lnSpc>
                <a:spcPts val="1200"/>
              </a:lnSpc>
              <a:spcBef>
                <a:spcPct val="20000"/>
              </a:spcBef>
              <a:spcAft>
                <a:spcPct val="0"/>
              </a:spcAft>
              <a:buChar char="•"/>
              <a:defRPr sz="900">
                <a:latin typeface="+mn-lt"/>
              </a:defRPr>
            </a:lvl6pPr>
            <a:lvl7pPr marL="2764079" indent="-178558" defTabSz="804701" fontAlgn="base">
              <a:lnSpc>
                <a:spcPts val="1200"/>
              </a:lnSpc>
              <a:spcBef>
                <a:spcPct val="20000"/>
              </a:spcBef>
              <a:spcAft>
                <a:spcPct val="0"/>
              </a:spcAft>
              <a:buChar char="•"/>
              <a:defRPr sz="900">
                <a:latin typeface="+mn-lt"/>
              </a:defRPr>
            </a:lvl7pPr>
            <a:lvl8pPr marL="3106910" indent="-178558" defTabSz="804701" fontAlgn="base">
              <a:lnSpc>
                <a:spcPts val="1200"/>
              </a:lnSpc>
              <a:spcBef>
                <a:spcPct val="20000"/>
              </a:spcBef>
              <a:spcAft>
                <a:spcPct val="0"/>
              </a:spcAft>
              <a:buChar char="•"/>
              <a:defRPr sz="900">
                <a:latin typeface="+mn-lt"/>
              </a:defRPr>
            </a:lvl8pPr>
            <a:lvl9pPr marL="3449741" indent="-178558" defTabSz="804701" fontAlgn="base">
              <a:lnSpc>
                <a:spcPts val="1200"/>
              </a:lnSpc>
              <a:spcBef>
                <a:spcPct val="20000"/>
              </a:spcBef>
              <a:spcAft>
                <a:spcPct val="0"/>
              </a:spcAft>
              <a:buChar char="•"/>
              <a:defRPr sz="900">
                <a:latin typeface="+mn-lt"/>
              </a:defRPr>
            </a:lvl9pPr>
          </a:lstStyle>
          <a:p>
            <a:r>
              <a:rPr lang="en-GB" sz="2000" dirty="0"/>
              <a:t>We like the 		</a:t>
            </a:r>
            <a:r>
              <a:rPr lang="en-GB" sz="2000" dirty="0">
                <a:solidFill>
                  <a:schemeClr val="tx2">
                    <a:lumMod val="75000"/>
                  </a:schemeClr>
                </a:solidFill>
              </a:rPr>
              <a:t>USD</a:t>
            </a:r>
          </a:p>
          <a:p>
            <a:r>
              <a:rPr lang="en-GB" sz="2000" dirty="0"/>
              <a:t>We do not like... </a:t>
            </a:r>
          </a:p>
          <a:p>
            <a:r>
              <a:rPr lang="en-GB" sz="2000" dirty="0">
                <a:solidFill>
                  <a:schemeClr val="accent1"/>
                </a:solidFill>
              </a:rPr>
              <a:t> 			</a:t>
            </a:r>
            <a:r>
              <a:rPr lang="en-GB" sz="2000" u="sng" dirty="0">
                <a:solidFill>
                  <a:schemeClr val="accent1"/>
                </a:solidFill>
              </a:rPr>
              <a:t>EUR</a:t>
            </a:r>
          </a:p>
          <a:p>
            <a:r>
              <a:rPr lang="en-GB" sz="2000" dirty="0"/>
              <a:t>The fragile four 	</a:t>
            </a:r>
            <a:r>
              <a:rPr lang="en-GB" sz="2000" u="sng" dirty="0">
                <a:solidFill>
                  <a:schemeClr val="accent1"/>
                </a:solidFill>
              </a:rPr>
              <a:t>CAD</a:t>
            </a:r>
            <a:r>
              <a:rPr lang="en-GB" sz="2000" dirty="0"/>
              <a:t>, </a:t>
            </a:r>
            <a:r>
              <a:rPr lang="en-GB" sz="2000" u="sng" dirty="0">
                <a:solidFill>
                  <a:schemeClr val="accent1"/>
                </a:solidFill>
              </a:rPr>
              <a:t>SEK</a:t>
            </a:r>
            <a:r>
              <a:rPr lang="en-GB" sz="2000" dirty="0"/>
              <a:t>, </a:t>
            </a:r>
            <a:r>
              <a:rPr lang="en-GB" sz="2000" u="sng" dirty="0">
                <a:solidFill>
                  <a:schemeClr val="accent1"/>
                </a:solidFill>
              </a:rPr>
              <a:t>NOK</a:t>
            </a:r>
            <a:r>
              <a:rPr lang="en-GB" sz="2000" dirty="0"/>
              <a:t>, </a:t>
            </a:r>
            <a:r>
              <a:rPr lang="en-GB" sz="2000" u="sng" dirty="0">
                <a:solidFill>
                  <a:schemeClr val="accent1"/>
                </a:solidFill>
              </a:rPr>
              <a:t>CHF</a:t>
            </a:r>
          </a:p>
          <a:p>
            <a:r>
              <a:rPr lang="en-GB" sz="2000" dirty="0"/>
              <a:t>We don’t like 	</a:t>
            </a:r>
            <a:r>
              <a:rPr lang="en-GB" sz="2000" u="sng" dirty="0">
                <a:solidFill>
                  <a:schemeClr val="accent1"/>
                </a:solidFill>
              </a:rPr>
              <a:t>AUD</a:t>
            </a:r>
          </a:p>
          <a:p>
            <a:r>
              <a:rPr lang="en-GB" sz="2000" dirty="0"/>
              <a:t>In the relative world of FX, that takes us back to </a:t>
            </a:r>
          </a:p>
          <a:p>
            <a:r>
              <a:rPr lang="en-GB" sz="2000" dirty="0"/>
              <a:t>The 			</a:t>
            </a:r>
            <a:r>
              <a:rPr lang="en-GB" sz="2000" dirty="0">
                <a:solidFill>
                  <a:schemeClr val="tx2">
                    <a:lumMod val="75000"/>
                  </a:schemeClr>
                </a:solidFill>
              </a:rPr>
              <a:t>USD</a:t>
            </a:r>
            <a:endParaRPr lang="en-US" sz="1200" dirty="0">
              <a:solidFill>
                <a:schemeClr val="tx2">
                  <a:lumMod val="75000"/>
                </a:schemeClr>
              </a:solidFill>
            </a:endParaRPr>
          </a:p>
        </p:txBody>
      </p:sp>
      <p:sp>
        <p:nvSpPr>
          <p:cNvPr id="7" name="TextBox 6"/>
          <p:cNvSpPr txBox="1"/>
          <p:nvPr/>
        </p:nvSpPr>
        <p:spPr>
          <a:xfrm>
            <a:off x="733035" y="5613286"/>
            <a:ext cx="3293269" cy="215444"/>
          </a:xfrm>
          <a:prstGeom prst="rect">
            <a:avLst/>
          </a:prstGeom>
          <a:noFill/>
        </p:spPr>
        <p:txBody>
          <a:bodyPr wrap="square" rtlCol="0">
            <a:spAutoFit/>
          </a:bodyPr>
          <a:lstStyle/>
          <a:p>
            <a:pPr algn="l"/>
            <a:r>
              <a:rPr lang="en-GB" sz="800" dirty="0"/>
              <a:t>Source: HSBC</a:t>
            </a:r>
          </a:p>
        </p:txBody>
      </p:sp>
      <p:sp>
        <p:nvSpPr>
          <p:cNvPr id="5" name="Slide Number Placeholder 6"/>
          <p:cNvSpPr txBox="1">
            <a:spLocks/>
          </p:cNvSpPr>
          <p:nvPr/>
        </p:nvSpPr>
        <p:spPr>
          <a:xfrm>
            <a:off x="607476" y="301074"/>
            <a:ext cx="690267" cy="578489"/>
          </a:xfrm>
          <a:prstGeom prst="rect">
            <a:avLst/>
          </a:prstGeom>
        </p:spPr>
        <p:txBody>
          <a:bodyPr vert="horz" lIns="91440" tIns="45720" rIns="91440" bIns="45720" rtlCol="0" anchor="b" anchorCtr="0">
            <a:noAutofit/>
          </a:bodyPr>
          <a:lstStyle>
            <a:defPPr>
              <a:defRPr lang="en-US"/>
            </a:defPPr>
            <a:lvl1pPr algn="ctr" rtl="0" eaLnBrk="0" fontAlgn="base" hangingPunct="0">
              <a:spcBef>
                <a:spcPct val="50000"/>
              </a:spcBef>
              <a:spcAft>
                <a:spcPct val="0"/>
              </a:spcAft>
              <a:defRPr lang="en-GB" sz="2600" b="1" kern="1200" baseline="0" smtClean="0">
                <a:solidFill>
                  <a:srgbClr val="DB0011"/>
                </a:solidFill>
                <a:latin typeface="Arial" panose="020B0604020202020204" pitchFamily="34" charset="0"/>
                <a:ea typeface="SimSun" panose="02010600030101010101" pitchFamily="2" charset="-122"/>
                <a:cs typeface="+mj-cs"/>
              </a:defRPr>
            </a:lvl1pPr>
            <a:lvl2pPr marL="457200" algn="ctr" rtl="0" eaLnBrk="0" fontAlgn="base" hangingPunct="0">
              <a:spcBef>
                <a:spcPct val="50000"/>
              </a:spcBef>
              <a:spcAft>
                <a:spcPct val="0"/>
              </a:spcAft>
              <a:defRPr sz="600" kern="1200">
                <a:solidFill>
                  <a:schemeClr val="tx1"/>
                </a:solidFill>
                <a:latin typeface="Arial" charset="0"/>
                <a:ea typeface="+mn-ea"/>
                <a:cs typeface="+mn-cs"/>
              </a:defRPr>
            </a:lvl2pPr>
            <a:lvl3pPr marL="914400" algn="ctr" rtl="0" eaLnBrk="0" fontAlgn="base" hangingPunct="0">
              <a:spcBef>
                <a:spcPct val="50000"/>
              </a:spcBef>
              <a:spcAft>
                <a:spcPct val="0"/>
              </a:spcAft>
              <a:defRPr sz="600" kern="1200">
                <a:solidFill>
                  <a:schemeClr val="tx1"/>
                </a:solidFill>
                <a:latin typeface="Arial" charset="0"/>
                <a:ea typeface="+mn-ea"/>
                <a:cs typeface="+mn-cs"/>
              </a:defRPr>
            </a:lvl3pPr>
            <a:lvl4pPr marL="1371600" algn="ctr" rtl="0" eaLnBrk="0" fontAlgn="base" hangingPunct="0">
              <a:spcBef>
                <a:spcPct val="50000"/>
              </a:spcBef>
              <a:spcAft>
                <a:spcPct val="0"/>
              </a:spcAft>
              <a:defRPr sz="600" kern="1200">
                <a:solidFill>
                  <a:schemeClr val="tx1"/>
                </a:solidFill>
                <a:latin typeface="Arial" charset="0"/>
                <a:ea typeface="+mn-ea"/>
                <a:cs typeface="+mn-cs"/>
              </a:defRPr>
            </a:lvl4pPr>
            <a:lvl5pPr marL="1828800" algn="ctr" rtl="0" eaLnBrk="0" fontAlgn="base" hangingPunct="0">
              <a:spcBef>
                <a:spcPct val="50000"/>
              </a:spcBef>
              <a:spcAft>
                <a:spcPct val="0"/>
              </a:spcAft>
              <a:defRPr sz="600" kern="1200">
                <a:solidFill>
                  <a:schemeClr val="tx1"/>
                </a:solidFill>
                <a:latin typeface="Arial" charset="0"/>
                <a:ea typeface="+mn-ea"/>
                <a:cs typeface="+mn-cs"/>
              </a:defRPr>
            </a:lvl5pPr>
            <a:lvl6pPr marL="2286000" algn="l" defTabSz="914400" rtl="0" eaLnBrk="1" latinLnBrk="0" hangingPunct="1">
              <a:defRPr sz="600" kern="1200">
                <a:solidFill>
                  <a:schemeClr val="tx1"/>
                </a:solidFill>
                <a:latin typeface="Arial" charset="0"/>
                <a:ea typeface="+mn-ea"/>
                <a:cs typeface="+mn-cs"/>
              </a:defRPr>
            </a:lvl6pPr>
            <a:lvl7pPr marL="2743200" algn="l" defTabSz="914400" rtl="0" eaLnBrk="1" latinLnBrk="0" hangingPunct="1">
              <a:defRPr sz="600" kern="1200">
                <a:solidFill>
                  <a:schemeClr val="tx1"/>
                </a:solidFill>
                <a:latin typeface="Arial" charset="0"/>
                <a:ea typeface="+mn-ea"/>
                <a:cs typeface="+mn-cs"/>
              </a:defRPr>
            </a:lvl7pPr>
            <a:lvl8pPr marL="3200400" algn="l" defTabSz="914400" rtl="0" eaLnBrk="1" latinLnBrk="0" hangingPunct="1">
              <a:defRPr sz="600" kern="1200">
                <a:solidFill>
                  <a:schemeClr val="tx1"/>
                </a:solidFill>
                <a:latin typeface="Arial" charset="0"/>
                <a:ea typeface="+mn-ea"/>
                <a:cs typeface="+mn-cs"/>
              </a:defRPr>
            </a:lvl8pPr>
            <a:lvl9pPr marL="3657600" algn="l" defTabSz="914400" rtl="0" eaLnBrk="1" latinLnBrk="0" hangingPunct="1">
              <a:defRPr sz="600" kern="1200">
                <a:solidFill>
                  <a:schemeClr val="tx1"/>
                </a:solidFill>
                <a:latin typeface="Arial" charset="0"/>
                <a:ea typeface="+mn-ea"/>
                <a:cs typeface="+mn-cs"/>
              </a:defRPr>
            </a:lvl9pPr>
          </a:lstStyle>
          <a:p>
            <a:pPr algn="l" defTabSz="1072908" eaLnBrk="1" hangingPunct="1">
              <a:lnSpc>
                <a:spcPct val="98000"/>
              </a:lnSpc>
              <a:spcBef>
                <a:spcPct val="0"/>
              </a:spcBef>
            </a:pPr>
            <a:fld id="{F91878BB-00C6-4E99-B597-21365165AB98}" type="slidenum">
              <a:rPr lang="en-GB" sz="2400"/>
              <a:pPr algn="l" defTabSz="1072908" eaLnBrk="1" hangingPunct="1">
                <a:lnSpc>
                  <a:spcPct val="98000"/>
                </a:lnSpc>
                <a:spcBef>
                  <a:spcPct val="0"/>
                </a:spcBef>
              </a:pPr>
              <a:t>30</a:t>
            </a:fld>
            <a:r>
              <a:rPr lang="en-GB" sz="2400" dirty="0"/>
              <a:t>.</a:t>
            </a:r>
          </a:p>
        </p:txBody>
      </p:sp>
      <p:sp>
        <p:nvSpPr>
          <p:cNvPr id="2" name="Footer Placeholder 1"/>
          <p:cNvSpPr>
            <a:spLocks noGrp="1"/>
          </p:cNvSpPr>
          <p:nvPr>
            <p:ph type="ftr" sz="quarter" idx="15"/>
          </p:nvPr>
        </p:nvSpPr>
        <p:spPr/>
        <p:txBody>
          <a:bodyPr/>
          <a:lstStyle/>
          <a:p>
            <a:endParaRPr lang="en-GB" dirty="0"/>
          </a:p>
        </p:txBody>
      </p:sp>
    </p:spTree>
    <p:extLst>
      <p:ext uri="{BB962C8B-B14F-4D97-AF65-F5344CB8AC3E}">
        <p14:creationId xmlns:p14="http://schemas.microsoft.com/office/powerpoint/2010/main" val="29664930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2296" y="595060"/>
            <a:ext cx="9544679" cy="438150"/>
          </a:xfrm>
        </p:spPr>
        <p:txBody>
          <a:bodyPr/>
          <a:lstStyle/>
          <a:p>
            <a:r>
              <a:rPr lang="en-GB" dirty="0" smtClean="0"/>
              <a:t>Heightened gap risk</a:t>
            </a:r>
            <a:endParaRPr lang="en-GB" dirty="0"/>
          </a:p>
        </p:txBody>
      </p:sp>
      <p:sp>
        <p:nvSpPr>
          <p:cNvPr id="4" name="Footer Placeholder 2"/>
          <p:cNvSpPr txBox="1">
            <a:spLocks/>
          </p:cNvSpPr>
          <p:nvPr/>
        </p:nvSpPr>
        <p:spPr>
          <a:xfrm>
            <a:off x="609497" y="643350"/>
            <a:ext cx="652799" cy="365125"/>
          </a:xfrm>
          <a:prstGeom prst="rect">
            <a:avLst/>
          </a:prstGeom>
        </p:spPr>
        <p:txBody>
          <a:bodyPr vert="horz" lIns="81628" tIns="40814" rIns="81628" bIns="40814" rtlCol="0" anchor="ctr"/>
          <a:lstStyle>
            <a:defPPr>
              <a:defRPr lang="en-US"/>
            </a:defPPr>
            <a:lvl1pPr algn="ctr" rtl="0" eaLnBrk="0" fontAlgn="base" hangingPunct="0">
              <a:spcBef>
                <a:spcPct val="50000"/>
              </a:spcBef>
              <a:spcAft>
                <a:spcPct val="0"/>
              </a:spcAft>
              <a:defRPr sz="1100" kern="1200">
                <a:solidFill>
                  <a:srgbClr val="DB1100"/>
                </a:solidFill>
                <a:latin typeface="Arial" charset="0"/>
                <a:ea typeface="+mn-ea"/>
                <a:cs typeface="+mn-cs"/>
              </a:defRPr>
            </a:lvl1pPr>
            <a:lvl2pPr marL="408142" algn="ctr" rtl="0" eaLnBrk="0" fontAlgn="base" hangingPunct="0">
              <a:spcBef>
                <a:spcPct val="50000"/>
              </a:spcBef>
              <a:spcAft>
                <a:spcPct val="0"/>
              </a:spcAft>
              <a:defRPr sz="500" kern="1200">
                <a:solidFill>
                  <a:schemeClr val="tx1"/>
                </a:solidFill>
                <a:latin typeface="Arial" charset="0"/>
                <a:ea typeface="+mn-ea"/>
                <a:cs typeface="+mn-cs"/>
              </a:defRPr>
            </a:lvl2pPr>
            <a:lvl3pPr marL="816285" algn="ctr" rtl="0" eaLnBrk="0" fontAlgn="base" hangingPunct="0">
              <a:spcBef>
                <a:spcPct val="50000"/>
              </a:spcBef>
              <a:spcAft>
                <a:spcPct val="0"/>
              </a:spcAft>
              <a:defRPr sz="500" kern="1200">
                <a:solidFill>
                  <a:schemeClr val="tx1"/>
                </a:solidFill>
                <a:latin typeface="Arial" charset="0"/>
                <a:ea typeface="+mn-ea"/>
                <a:cs typeface="+mn-cs"/>
              </a:defRPr>
            </a:lvl3pPr>
            <a:lvl4pPr marL="1224427" algn="ctr" rtl="0" eaLnBrk="0" fontAlgn="base" hangingPunct="0">
              <a:spcBef>
                <a:spcPct val="50000"/>
              </a:spcBef>
              <a:spcAft>
                <a:spcPct val="0"/>
              </a:spcAft>
              <a:defRPr sz="500" kern="1200">
                <a:solidFill>
                  <a:schemeClr val="tx1"/>
                </a:solidFill>
                <a:latin typeface="Arial" charset="0"/>
                <a:ea typeface="+mn-ea"/>
                <a:cs typeface="+mn-cs"/>
              </a:defRPr>
            </a:lvl4pPr>
            <a:lvl5pPr marL="1632570" algn="ctr" rtl="0" eaLnBrk="0" fontAlgn="base" hangingPunct="0">
              <a:spcBef>
                <a:spcPct val="50000"/>
              </a:spcBef>
              <a:spcAft>
                <a:spcPct val="0"/>
              </a:spcAft>
              <a:defRPr sz="500" kern="1200">
                <a:solidFill>
                  <a:schemeClr val="tx1"/>
                </a:solidFill>
                <a:latin typeface="Arial" charset="0"/>
                <a:ea typeface="+mn-ea"/>
                <a:cs typeface="+mn-cs"/>
              </a:defRPr>
            </a:lvl5pPr>
            <a:lvl6pPr marL="2040712" algn="l" defTabSz="816285" rtl="0" eaLnBrk="1" latinLnBrk="0" hangingPunct="1">
              <a:defRPr sz="500" kern="1200">
                <a:solidFill>
                  <a:schemeClr val="tx1"/>
                </a:solidFill>
                <a:latin typeface="Arial" charset="0"/>
                <a:ea typeface="+mn-ea"/>
                <a:cs typeface="+mn-cs"/>
              </a:defRPr>
            </a:lvl6pPr>
            <a:lvl7pPr marL="2448855" algn="l" defTabSz="816285" rtl="0" eaLnBrk="1" latinLnBrk="0" hangingPunct="1">
              <a:defRPr sz="500" kern="1200">
                <a:solidFill>
                  <a:schemeClr val="tx1"/>
                </a:solidFill>
                <a:latin typeface="Arial" charset="0"/>
                <a:ea typeface="+mn-ea"/>
                <a:cs typeface="+mn-cs"/>
              </a:defRPr>
            </a:lvl7pPr>
            <a:lvl8pPr marL="2856997" algn="l" defTabSz="816285" rtl="0" eaLnBrk="1" latinLnBrk="0" hangingPunct="1">
              <a:defRPr sz="500" kern="1200">
                <a:solidFill>
                  <a:schemeClr val="tx1"/>
                </a:solidFill>
                <a:latin typeface="Arial" charset="0"/>
                <a:ea typeface="+mn-ea"/>
                <a:cs typeface="+mn-cs"/>
              </a:defRPr>
            </a:lvl8pPr>
            <a:lvl9pPr marL="3265140" algn="l" defTabSz="816285" rtl="0" eaLnBrk="1" latinLnBrk="0" hangingPunct="1">
              <a:defRPr sz="500" kern="1200">
                <a:solidFill>
                  <a:schemeClr val="tx1"/>
                </a:solidFill>
                <a:latin typeface="Arial" charset="0"/>
                <a:ea typeface="+mn-ea"/>
                <a:cs typeface="+mn-cs"/>
              </a:defRPr>
            </a:lvl9pPr>
          </a:lstStyle>
          <a:p>
            <a:pPr>
              <a:defRPr/>
            </a:pPr>
            <a:fld id="{F4F113B1-6F1B-4995-9FE4-0956627E8C0C}" type="slidenum">
              <a:rPr lang="en-GB" sz="1800" b="1"/>
              <a:t>31</a:t>
            </a:fld>
            <a:r>
              <a:rPr lang="en-GB" sz="1800" b="1" dirty="0"/>
              <a:t>.</a:t>
            </a:r>
          </a:p>
        </p:txBody>
      </p:sp>
      <p:sp>
        <p:nvSpPr>
          <p:cNvPr id="3" name="Footer Placeholder 2"/>
          <p:cNvSpPr>
            <a:spLocks noGrp="1"/>
          </p:cNvSpPr>
          <p:nvPr>
            <p:ph type="ftr" sz="quarter" idx="4294967295"/>
          </p:nvPr>
        </p:nvSpPr>
        <p:spPr>
          <a:xfrm>
            <a:off x="4685753" y="6403977"/>
            <a:ext cx="2896685" cy="365125"/>
          </a:xfrm>
          <a:prstGeom prst="rect">
            <a:avLst/>
          </a:prstGeom>
        </p:spPr>
        <p:txBody>
          <a:bodyPr/>
          <a:lstStyle/>
          <a:p>
            <a:pPr>
              <a:defRPr/>
            </a:pPr>
            <a:endParaRPr lang="en-GB" dirty="0"/>
          </a:p>
        </p:txBody>
      </p:sp>
      <p:pic>
        <p:nvPicPr>
          <p:cNvPr id="5" name="Picture 4"/>
          <p:cNvPicPr>
            <a:picLocks noChangeAspect="1"/>
          </p:cNvPicPr>
          <p:nvPr/>
        </p:nvPicPr>
        <p:blipFill>
          <a:blip r:embed="rId2"/>
          <a:stretch>
            <a:fillRect/>
          </a:stretch>
        </p:blipFill>
        <p:spPr>
          <a:xfrm>
            <a:off x="782467" y="1449000"/>
            <a:ext cx="10627066" cy="3960000"/>
          </a:xfrm>
          <a:prstGeom prst="rect">
            <a:avLst/>
          </a:prstGeom>
        </p:spPr>
      </p:pic>
      <p:sp>
        <p:nvSpPr>
          <p:cNvPr id="7" name="TextBox 6"/>
          <p:cNvSpPr txBox="1"/>
          <p:nvPr/>
        </p:nvSpPr>
        <p:spPr>
          <a:xfrm>
            <a:off x="1155632" y="1198186"/>
            <a:ext cx="1971117" cy="338554"/>
          </a:xfrm>
          <a:prstGeom prst="rect">
            <a:avLst/>
          </a:prstGeom>
          <a:noFill/>
        </p:spPr>
        <p:txBody>
          <a:bodyPr wrap="none" rtlCol="0">
            <a:spAutoFit/>
          </a:bodyPr>
          <a:lstStyle/>
          <a:p>
            <a:r>
              <a:rPr lang="en-GB" sz="1600" b="1" dirty="0">
                <a:latin typeface="Arial Narrow" panose="020B0606020202030204" pitchFamily="34" charset="0"/>
              </a:rPr>
              <a:t>10Y T-Note implied vol</a:t>
            </a:r>
          </a:p>
        </p:txBody>
      </p:sp>
      <p:sp>
        <p:nvSpPr>
          <p:cNvPr id="8" name="TextBox 7"/>
          <p:cNvSpPr txBox="1"/>
          <p:nvPr/>
        </p:nvSpPr>
        <p:spPr>
          <a:xfrm>
            <a:off x="6580805" y="1165958"/>
            <a:ext cx="1685078" cy="338554"/>
          </a:xfrm>
          <a:prstGeom prst="rect">
            <a:avLst/>
          </a:prstGeom>
          <a:noFill/>
        </p:spPr>
        <p:txBody>
          <a:bodyPr wrap="none" rtlCol="0">
            <a:spAutoFit/>
          </a:bodyPr>
          <a:lstStyle/>
          <a:p>
            <a:r>
              <a:rPr lang="en-GB" sz="1600" b="1" dirty="0">
                <a:latin typeface="Arial Narrow" panose="020B0606020202030204" pitchFamily="34" charset="0"/>
              </a:rPr>
              <a:t>G10 FX implied vol</a:t>
            </a:r>
          </a:p>
        </p:txBody>
      </p:sp>
    </p:spTree>
    <p:extLst>
      <p:ext uri="{BB962C8B-B14F-4D97-AF65-F5344CB8AC3E}">
        <p14:creationId xmlns:p14="http://schemas.microsoft.com/office/powerpoint/2010/main" val="1414479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467368" y="3136090"/>
            <a:ext cx="9357115" cy="385763"/>
          </a:xfrm>
        </p:spPr>
        <p:txBody>
          <a:bodyPr>
            <a:noAutofit/>
          </a:bodyPr>
          <a:lstStyle/>
          <a:p>
            <a:r>
              <a:rPr lang="en-GB" sz="3200" dirty="0"/>
              <a:t>GBP and politics: when two becomes three</a:t>
            </a:r>
            <a:endParaRPr lang="en-US" sz="3200" dirty="0"/>
          </a:p>
        </p:txBody>
      </p:sp>
      <p:sp>
        <p:nvSpPr>
          <p:cNvPr id="3" name="Slide Number Placeholder 6"/>
          <p:cNvSpPr txBox="1">
            <a:spLocks/>
          </p:cNvSpPr>
          <p:nvPr/>
        </p:nvSpPr>
        <p:spPr>
          <a:xfrm>
            <a:off x="467368" y="346207"/>
            <a:ext cx="607873" cy="433867"/>
          </a:xfrm>
          <a:prstGeom prst="rect">
            <a:avLst/>
          </a:prstGeom>
        </p:spPr>
        <p:txBody>
          <a:bodyPr vert="horz" lIns="68580" tIns="34290" rIns="68580" bIns="34290" rtlCol="0" anchor="b" anchorCtr="0">
            <a:noAutofit/>
          </a:bodyPr>
          <a:lstStyle>
            <a:defPPr>
              <a:defRPr lang="en-US"/>
            </a:defPPr>
            <a:lvl1pPr algn="ctr" rtl="0" eaLnBrk="0" fontAlgn="base" hangingPunct="0">
              <a:spcBef>
                <a:spcPct val="50000"/>
              </a:spcBef>
              <a:spcAft>
                <a:spcPct val="0"/>
              </a:spcAft>
              <a:defRPr lang="en-GB" sz="2600" b="1" kern="1200" baseline="0" smtClean="0">
                <a:solidFill>
                  <a:srgbClr val="DB0011"/>
                </a:solidFill>
                <a:latin typeface="Arial" panose="020B0604020202020204" pitchFamily="34" charset="0"/>
                <a:ea typeface="SimSun" panose="02010600030101010101" pitchFamily="2" charset="-122"/>
                <a:cs typeface="+mj-cs"/>
              </a:defRPr>
            </a:lvl1pPr>
            <a:lvl2pPr marL="457200" algn="ctr" rtl="0" eaLnBrk="0" fontAlgn="base" hangingPunct="0">
              <a:spcBef>
                <a:spcPct val="50000"/>
              </a:spcBef>
              <a:spcAft>
                <a:spcPct val="0"/>
              </a:spcAft>
              <a:defRPr sz="600" kern="1200">
                <a:solidFill>
                  <a:schemeClr val="tx1"/>
                </a:solidFill>
                <a:latin typeface="Arial" charset="0"/>
                <a:ea typeface="+mn-ea"/>
                <a:cs typeface="+mn-cs"/>
              </a:defRPr>
            </a:lvl2pPr>
            <a:lvl3pPr marL="914400" algn="ctr" rtl="0" eaLnBrk="0" fontAlgn="base" hangingPunct="0">
              <a:spcBef>
                <a:spcPct val="50000"/>
              </a:spcBef>
              <a:spcAft>
                <a:spcPct val="0"/>
              </a:spcAft>
              <a:defRPr sz="600" kern="1200">
                <a:solidFill>
                  <a:schemeClr val="tx1"/>
                </a:solidFill>
                <a:latin typeface="Arial" charset="0"/>
                <a:ea typeface="+mn-ea"/>
                <a:cs typeface="+mn-cs"/>
              </a:defRPr>
            </a:lvl3pPr>
            <a:lvl4pPr marL="1371600" algn="ctr" rtl="0" eaLnBrk="0" fontAlgn="base" hangingPunct="0">
              <a:spcBef>
                <a:spcPct val="50000"/>
              </a:spcBef>
              <a:spcAft>
                <a:spcPct val="0"/>
              </a:spcAft>
              <a:defRPr sz="600" kern="1200">
                <a:solidFill>
                  <a:schemeClr val="tx1"/>
                </a:solidFill>
                <a:latin typeface="Arial" charset="0"/>
                <a:ea typeface="+mn-ea"/>
                <a:cs typeface="+mn-cs"/>
              </a:defRPr>
            </a:lvl4pPr>
            <a:lvl5pPr marL="1828800" algn="ctr" rtl="0" eaLnBrk="0" fontAlgn="base" hangingPunct="0">
              <a:spcBef>
                <a:spcPct val="50000"/>
              </a:spcBef>
              <a:spcAft>
                <a:spcPct val="0"/>
              </a:spcAft>
              <a:defRPr sz="600" kern="1200">
                <a:solidFill>
                  <a:schemeClr val="tx1"/>
                </a:solidFill>
                <a:latin typeface="Arial" charset="0"/>
                <a:ea typeface="+mn-ea"/>
                <a:cs typeface="+mn-cs"/>
              </a:defRPr>
            </a:lvl5pPr>
            <a:lvl6pPr marL="2286000" algn="l" defTabSz="914400" rtl="0" eaLnBrk="1" latinLnBrk="0" hangingPunct="1">
              <a:defRPr sz="600" kern="1200">
                <a:solidFill>
                  <a:schemeClr val="tx1"/>
                </a:solidFill>
                <a:latin typeface="Arial" charset="0"/>
                <a:ea typeface="+mn-ea"/>
                <a:cs typeface="+mn-cs"/>
              </a:defRPr>
            </a:lvl6pPr>
            <a:lvl7pPr marL="2743200" algn="l" defTabSz="914400" rtl="0" eaLnBrk="1" latinLnBrk="0" hangingPunct="1">
              <a:defRPr sz="600" kern="1200">
                <a:solidFill>
                  <a:schemeClr val="tx1"/>
                </a:solidFill>
                <a:latin typeface="Arial" charset="0"/>
                <a:ea typeface="+mn-ea"/>
                <a:cs typeface="+mn-cs"/>
              </a:defRPr>
            </a:lvl7pPr>
            <a:lvl8pPr marL="3200400" algn="l" defTabSz="914400" rtl="0" eaLnBrk="1" latinLnBrk="0" hangingPunct="1">
              <a:defRPr sz="600" kern="1200">
                <a:solidFill>
                  <a:schemeClr val="tx1"/>
                </a:solidFill>
                <a:latin typeface="Arial" charset="0"/>
                <a:ea typeface="+mn-ea"/>
                <a:cs typeface="+mn-cs"/>
              </a:defRPr>
            </a:lvl8pPr>
            <a:lvl9pPr marL="3657600" algn="l" defTabSz="914400" rtl="0" eaLnBrk="1" latinLnBrk="0" hangingPunct="1">
              <a:defRPr sz="600" kern="1200">
                <a:solidFill>
                  <a:schemeClr val="tx1"/>
                </a:solidFill>
                <a:latin typeface="Arial" charset="0"/>
                <a:ea typeface="+mn-ea"/>
                <a:cs typeface="+mn-cs"/>
              </a:defRPr>
            </a:lvl9pPr>
          </a:lstStyle>
          <a:p>
            <a:pPr algn="l" defTabSz="804681" eaLnBrk="1" hangingPunct="1">
              <a:lnSpc>
                <a:spcPct val="98000"/>
              </a:lnSpc>
              <a:spcBef>
                <a:spcPct val="0"/>
              </a:spcBef>
            </a:pPr>
            <a:fld id="{F91878BB-00C6-4E99-B597-21365165AB98}" type="slidenum">
              <a:rPr lang="en-GB" sz="2400"/>
              <a:pPr algn="l" defTabSz="804681" eaLnBrk="1" hangingPunct="1">
                <a:lnSpc>
                  <a:spcPct val="98000"/>
                </a:lnSpc>
                <a:spcBef>
                  <a:spcPct val="0"/>
                </a:spcBef>
              </a:pPr>
              <a:t>32</a:t>
            </a:fld>
            <a:r>
              <a:rPr lang="en-GB" sz="2400" dirty="0"/>
              <a:t>.</a:t>
            </a:r>
          </a:p>
        </p:txBody>
      </p:sp>
      <p:sp>
        <p:nvSpPr>
          <p:cNvPr id="2" name="Footer Placeholder 1"/>
          <p:cNvSpPr>
            <a:spLocks noGrp="1"/>
          </p:cNvSpPr>
          <p:nvPr>
            <p:ph type="ftr" sz="quarter" idx="14"/>
          </p:nvPr>
        </p:nvSpPr>
        <p:spPr/>
        <p:txBody>
          <a:bodyPr/>
          <a:lstStyle/>
          <a:p>
            <a:endParaRPr lang="en-GB" dirty="0"/>
          </a:p>
        </p:txBody>
      </p:sp>
    </p:spTree>
    <p:extLst>
      <p:ext uri="{BB962C8B-B14F-4D97-AF65-F5344CB8AC3E}">
        <p14:creationId xmlns:p14="http://schemas.microsoft.com/office/powerpoint/2010/main" val="12567798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0779" y="655250"/>
            <a:ext cx="7606008" cy="284507"/>
          </a:xfrm>
        </p:spPr>
        <p:txBody>
          <a:bodyPr vert="horz" lIns="68580" tIns="34290" rIns="68580" bIns="34290" rtlCol="0" anchor="b" anchorCtr="0">
            <a:noAutofit/>
          </a:bodyPr>
          <a:lstStyle/>
          <a:p>
            <a:r>
              <a:rPr lang="en-US" sz="2400" dirty="0"/>
              <a:t>Framework for GBP forecasts – Deal or no deal</a:t>
            </a:r>
          </a:p>
        </p:txBody>
      </p:sp>
      <p:sp>
        <p:nvSpPr>
          <p:cNvPr id="6" name="Text Placeholder 7"/>
          <p:cNvSpPr>
            <a:spLocks noGrp="1"/>
          </p:cNvSpPr>
          <p:nvPr>
            <p:ph type="body" sz="quarter" idx="4294967295"/>
          </p:nvPr>
        </p:nvSpPr>
        <p:spPr>
          <a:xfrm>
            <a:off x="812241" y="5685512"/>
            <a:ext cx="4635490" cy="101798"/>
          </a:xfrm>
          <a:prstGeom prst="rect">
            <a:avLst/>
          </a:prstGeom>
        </p:spPr>
        <p:txBody>
          <a:bodyPr vert="horz" lIns="51435" tIns="25718" rIns="51435" bIns="25718" rtlCol="0">
            <a:noAutofit/>
          </a:bodyPr>
          <a:lstStyle/>
          <a:p>
            <a:pPr marL="0" indent="0">
              <a:buNone/>
            </a:pPr>
            <a:r>
              <a:rPr lang="en-US" sz="900" dirty="0"/>
              <a:t>Source: HSBC</a:t>
            </a:r>
          </a:p>
        </p:txBody>
      </p:sp>
      <p:sp>
        <p:nvSpPr>
          <p:cNvPr id="24" name="Slide Number Placeholder 6"/>
          <p:cNvSpPr txBox="1">
            <a:spLocks/>
          </p:cNvSpPr>
          <p:nvPr/>
        </p:nvSpPr>
        <p:spPr>
          <a:xfrm>
            <a:off x="576598" y="516806"/>
            <a:ext cx="684295" cy="433867"/>
          </a:xfrm>
          <a:prstGeom prst="rect">
            <a:avLst/>
          </a:prstGeom>
        </p:spPr>
        <p:txBody>
          <a:bodyPr vert="horz" lIns="68580" tIns="34290" rIns="68580" bIns="34290" rtlCol="0" anchor="b" anchorCtr="0">
            <a:noAutofit/>
          </a:bodyPr>
          <a:lstStyle>
            <a:defPPr>
              <a:defRPr lang="en-US"/>
            </a:defPPr>
            <a:lvl1pPr algn="ctr" rtl="0" eaLnBrk="0" fontAlgn="base" hangingPunct="0">
              <a:spcBef>
                <a:spcPct val="50000"/>
              </a:spcBef>
              <a:spcAft>
                <a:spcPct val="0"/>
              </a:spcAft>
              <a:defRPr lang="en-GB" sz="2600" b="1" kern="1200" baseline="0" smtClean="0">
                <a:solidFill>
                  <a:srgbClr val="DB0011"/>
                </a:solidFill>
                <a:latin typeface="Arial" panose="020B0604020202020204" pitchFamily="34" charset="0"/>
                <a:ea typeface="SimSun" panose="02010600030101010101" pitchFamily="2" charset="-122"/>
                <a:cs typeface="+mj-cs"/>
              </a:defRPr>
            </a:lvl1pPr>
            <a:lvl2pPr marL="457200" algn="ctr" rtl="0" eaLnBrk="0" fontAlgn="base" hangingPunct="0">
              <a:spcBef>
                <a:spcPct val="50000"/>
              </a:spcBef>
              <a:spcAft>
                <a:spcPct val="0"/>
              </a:spcAft>
              <a:defRPr sz="600" kern="1200">
                <a:solidFill>
                  <a:schemeClr val="tx1"/>
                </a:solidFill>
                <a:latin typeface="Arial" charset="0"/>
                <a:ea typeface="+mn-ea"/>
                <a:cs typeface="+mn-cs"/>
              </a:defRPr>
            </a:lvl2pPr>
            <a:lvl3pPr marL="914400" algn="ctr" rtl="0" eaLnBrk="0" fontAlgn="base" hangingPunct="0">
              <a:spcBef>
                <a:spcPct val="50000"/>
              </a:spcBef>
              <a:spcAft>
                <a:spcPct val="0"/>
              </a:spcAft>
              <a:defRPr sz="600" kern="1200">
                <a:solidFill>
                  <a:schemeClr val="tx1"/>
                </a:solidFill>
                <a:latin typeface="Arial" charset="0"/>
                <a:ea typeface="+mn-ea"/>
                <a:cs typeface="+mn-cs"/>
              </a:defRPr>
            </a:lvl3pPr>
            <a:lvl4pPr marL="1371600" algn="ctr" rtl="0" eaLnBrk="0" fontAlgn="base" hangingPunct="0">
              <a:spcBef>
                <a:spcPct val="50000"/>
              </a:spcBef>
              <a:spcAft>
                <a:spcPct val="0"/>
              </a:spcAft>
              <a:defRPr sz="600" kern="1200">
                <a:solidFill>
                  <a:schemeClr val="tx1"/>
                </a:solidFill>
                <a:latin typeface="Arial" charset="0"/>
                <a:ea typeface="+mn-ea"/>
                <a:cs typeface="+mn-cs"/>
              </a:defRPr>
            </a:lvl4pPr>
            <a:lvl5pPr marL="1828800" algn="ctr" rtl="0" eaLnBrk="0" fontAlgn="base" hangingPunct="0">
              <a:spcBef>
                <a:spcPct val="50000"/>
              </a:spcBef>
              <a:spcAft>
                <a:spcPct val="0"/>
              </a:spcAft>
              <a:defRPr sz="600" kern="1200">
                <a:solidFill>
                  <a:schemeClr val="tx1"/>
                </a:solidFill>
                <a:latin typeface="Arial" charset="0"/>
                <a:ea typeface="+mn-ea"/>
                <a:cs typeface="+mn-cs"/>
              </a:defRPr>
            </a:lvl5pPr>
            <a:lvl6pPr marL="2286000" algn="l" defTabSz="914400" rtl="0" eaLnBrk="1" latinLnBrk="0" hangingPunct="1">
              <a:defRPr sz="600" kern="1200">
                <a:solidFill>
                  <a:schemeClr val="tx1"/>
                </a:solidFill>
                <a:latin typeface="Arial" charset="0"/>
                <a:ea typeface="+mn-ea"/>
                <a:cs typeface="+mn-cs"/>
              </a:defRPr>
            </a:lvl6pPr>
            <a:lvl7pPr marL="2743200" algn="l" defTabSz="914400" rtl="0" eaLnBrk="1" latinLnBrk="0" hangingPunct="1">
              <a:defRPr sz="600" kern="1200">
                <a:solidFill>
                  <a:schemeClr val="tx1"/>
                </a:solidFill>
                <a:latin typeface="Arial" charset="0"/>
                <a:ea typeface="+mn-ea"/>
                <a:cs typeface="+mn-cs"/>
              </a:defRPr>
            </a:lvl7pPr>
            <a:lvl8pPr marL="3200400" algn="l" defTabSz="914400" rtl="0" eaLnBrk="1" latinLnBrk="0" hangingPunct="1">
              <a:defRPr sz="600" kern="1200">
                <a:solidFill>
                  <a:schemeClr val="tx1"/>
                </a:solidFill>
                <a:latin typeface="Arial" charset="0"/>
                <a:ea typeface="+mn-ea"/>
                <a:cs typeface="+mn-cs"/>
              </a:defRPr>
            </a:lvl8pPr>
            <a:lvl9pPr marL="3657600" algn="l" defTabSz="914400" rtl="0" eaLnBrk="1" latinLnBrk="0" hangingPunct="1">
              <a:defRPr sz="600" kern="1200">
                <a:solidFill>
                  <a:schemeClr val="tx1"/>
                </a:solidFill>
                <a:latin typeface="Arial" charset="0"/>
                <a:ea typeface="+mn-ea"/>
                <a:cs typeface="+mn-cs"/>
              </a:defRPr>
            </a:lvl9pPr>
          </a:lstStyle>
          <a:p>
            <a:pPr algn="l" defTabSz="804681" eaLnBrk="1" hangingPunct="1">
              <a:lnSpc>
                <a:spcPct val="98000"/>
              </a:lnSpc>
              <a:spcBef>
                <a:spcPct val="0"/>
              </a:spcBef>
            </a:pPr>
            <a:fld id="{F91878BB-00C6-4E99-B597-21365165AB98}" type="slidenum">
              <a:rPr lang="en-GB" sz="2400"/>
              <a:pPr algn="l" defTabSz="804681" eaLnBrk="1" hangingPunct="1">
                <a:lnSpc>
                  <a:spcPct val="98000"/>
                </a:lnSpc>
                <a:spcBef>
                  <a:spcPct val="0"/>
                </a:spcBef>
              </a:pPr>
              <a:t>33</a:t>
            </a:fld>
            <a:r>
              <a:rPr lang="en-GB" sz="2400" dirty="0"/>
              <a:t>.</a:t>
            </a:r>
          </a:p>
        </p:txBody>
      </p:sp>
      <p:sp>
        <p:nvSpPr>
          <p:cNvPr id="8" name="Freeform 7"/>
          <p:cNvSpPr/>
          <p:nvPr/>
        </p:nvSpPr>
        <p:spPr>
          <a:xfrm>
            <a:off x="5280577" y="3003082"/>
            <a:ext cx="2396129" cy="2113386"/>
          </a:xfrm>
          <a:custGeom>
            <a:avLst/>
            <a:gdLst>
              <a:gd name="connsiteX0" fmla="*/ 0 w 2159989"/>
              <a:gd name="connsiteY0" fmla="*/ 1079995 h 2159989"/>
              <a:gd name="connsiteX1" fmla="*/ 1079995 w 2159989"/>
              <a:gd name="connsiteY1" fmla="*/ 0 h 2159989"/>
              <a:gd name="connsiteX2" fmla="*/ 2159990 w 2159989"/>
              <a:gd name="connsiteY2" fmla="*/ 1079995 h 2159989"/>
              <a:gd name="connsiteX3" fmla="*/ 1079995 w 2159989"/>
              <a:gd name="connsiteY3" fmla="*/ 2159990 h 2159989"/>
              <a:gd name="connsiteX4" fmla="*/ 0 w 2159989"/>
              <a:gd name="connsiteY4" fmla="*/ 1079995 h 2159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989" h="2159989">
                <a:moveTo>
                  <a:pt x="0" y="1079995"/>
                </a:moveTo>
                <a:cubicBezTo>
                  <a:pt x="0" y="483530"/>
                  <a:pt x="483530" y="0"/>
                  <a:pt x="1079995" y="0"/>
                </a:cubicBezTo>
                <a:cubicBezTo>
                  <a:pt x="1676460" y="0"/>
                  <a:pt x="2159990" y="483530"/>
                  <a:pt x="2159990" y="1079995"/>
                </a:cubicBezTo>
                <a:cubicBezTo>
                  <a:pt x="2159990" y="1676460"/>
                  <a:pt x="1676460" y="2159990"/>
                  <a:pt x="1079995" y="2159990"/>
                </a:cubicBezTo>
                <a:cubicBezTo>
                  <a:pt x="483530" y="2159990"/>
                  <a:pt x="0" y="1676460"/>
                  <a:pt x="0" y="1079995"/>
                </a:cubicBezTo>
                <a:close/>
              </a:path>
            </a:pathLst>
          </a:custGeom>
          <a:noFill/>
          <a:ln w="28575">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0577" tIns="250577" rIns="250577" bIns="250577" numCol="1" spcCol="1270" anchor="ctr" anchorCtr="0">
            <a:noAutofit/>
          </a:bodyPr>
          <a:lstStyle/>
          <a:p>
            <a:pPr defTabSz="933450">
              <a:lnSpc>
                <a:spcPct val="90000"/>
              </a:lnSpc>
              <a:spcBef>
                <a:spcPct val="0"/>
              </a:spcBef>
              <a:spcAft>
                <a:spcPct val="35000"/>
              </a:spcAft>
            </a:pPr>
            <a:r>
              <a:rPr lang="en-GB" sz="2400" dirty="0">
                <a:solidFill>
                  <a:schemeClr val="tx1"/>
                </a:solidFill>
              </a:rPr>
              <a:t>GBP-USD</a:t>
            </a:r>
            <a:r>
              <a:rPr lang="en-GB" sz="2100" dirty="0">
                <a:solidFill>
                  <a:schemeClr val="tx1"/>
                </a:solidFill>
              </a:rPr>
              <a:t/>
            </a:r>
            <a:br>
              <a:rPr lang="en-GB" sz="2100" dirty="0">
                <a:solidFill>
                  <a:schemeClr val="tx1"/>
                </a:solidFill>
              </a:rPr>
            </a:br>
            <a:endParaRPr lang="en-GB" sz="1500" dirty="0">
              <a:solidFill>
                <a:schemeClr val="tx1"/>
              </a:solidFill>
            </a:endParaRPr>
          </a:p>
        </p:txBody>
      </p:sp>
      <p:sp>
        <p:nvSpPr>
          <p:cNvPr id="9" name="Left Arrow 8"/>
          <p:cNvSpPr/>
          <p:nvPr/>
        </p:nvSpPr>
        <p:spPr>
          <a:xfrm rot="13170104">
            <a:off x="4477150" y="2762813"/>
            <a:ext cx="968044" cy="774911"/>
          </a:xfrm>
          <a:prstGeom prst="leftArrow">
            <a:avLst>
              <a:gd name="adj1" fmla="val 60000"/>
              <a:gd name="adj2" fmla="val 50000"/>
            </a:avLst>
          </a:prstGeom>
          <a:solidFill>
            <a:srgbClr val="FF0000"/>
          </a:solidFill>
          <a:ln>
            <a:solidFill>
              <a:srgbClr val="FF0000"/>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txBody>
          <a:bodyPr/>
          <a:lstStyle/>
          <a:p>
            <a:endParaRPr lang="en-GB" sz="375"/>
          </a:p>
        </p:txBody>
      </p:sp>
      <p:sp>
        <p:nvSpPr>
          <p:cNvPr id="10" name="Freeform 9"/>
          <p:cNvSpPr/>
          <p:nvPr/>
        </p:nvSpPr>
        <p:spPr>
          <a:xfrm>
            <a:off x="2807534" y="1632203"/>
            <a:ext cx="1597430" cy="1056697"/>
          </a:xfrm>
          <a:custGeom>
            <a:avLst/>
            <a:gdLst>
              <a:gd name="connsiteX0" fmla="*/ 0 w 1440002"/>
              <a:gd name="connsiteY0" fmla="*/ 108000 h 1079999"/>
              <a:gd name="connsiteX1" fmla="*/ 108000 w 1440002"/>
              <a:gd name="connsiteY1" fmla="*/ 0 h 1079999"/>
              <a:gd name="connsiteX2" fmla="*/ 1332002 w 1440002"/>
              <a:gd name="connsiteY2" fmla="*/ 0 h 1079999"/>
              <a:gd name="connsiteX3" fmla="*/ 1440002 w 1440002"/>
              <a:gd name="connsiteY3" fmla="*/ 108000 h 1079999"/>
              <a:gd name="connsiteX4" fmla="*/ 1440002 w 1440002"/>
              <a:gd name="connsiteY4" fmla="*/ 971999 h 1079999"/>
              <a:gd name="connsiteX5" fmla="*/ 1332002 w 1440002"/>
              <a:gd name="connsiteY5" fmla="*/ 1079999 h 1079999"/>
              <a:gd name="connsiteX6" fmla="*/ 108000 w 1440002"/>
              <a:gd name="connsiteY6" fmla="*/ 1079999 h 1079999"/>
              <a:gd name="connsiteX7" fmla="*/ 0 w 1440002"/>
              <a:gd name="connsiteY7" fmla="*/ 971999 h 1079999"/>
              <a:gd name="connsiteX8" fmla="*/ 0 w 1440002"/>
              <a:gd name="connsiteY8" fmla="*/ 108000 h 107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0002" h="1079999">
                <a:moveTo>
                  <a:pt x="0" y="108000"/>
                </a:moveTo>
                <a:cubicBezTo>
                  <a:pt x="0" y="48353"/>
                  <a:pt x="48353" y="0"/>
                  <a:pt x="108000" y="0"/>
                </a:cubicBezTo>
                <a:lnTo>
                  <a:pt x="1332002" y="0"/>
                </a:lnTo>
                <a:cubicBezTo>
                  <a:pt x="1391649" y="0"/>
                  <a:pt x="1440002" y="48353"/>
                  <a:pt x="1440002" y="108000"/>
                </a:cubicBezTo>
                <a:lnTo>
                  <a:pt x="1440002" y="971999"/>
                </a:lnTo>
                <a:cubicBezTo>
                  <a:pt x="1440002" y="1031646"/>
                  <a:pt x="1391649" y="1079999"/>
                  <a:pt x="1332002" y="1079999"/>
                </a:cubicBezTo>
                <a:lnTo>
                  <a:pt x="108000" y="1079999"/>
                </a:lnTo>
                <a:cubicBezTo>
                  <a:pt x="48353" y="1079999"/>
                  <a:pt x="0" y="1031646"/>
                  <a:pt x="0" y="971999"/>
                </a:cubicBezTo>
                <a:lnTo>
                  <a:pt x="0" y="108000"/>
                </a:lnTo>
                <a:close/>
              </a:path>
            </a:pathLst>
          </a:custGeom>
          <a:solidFill>
            <a:srgbClr val="FF0000"/>
          </a:solidFill>
          <a:ln>
            <a:solidFill>
              <a:srgbClr val="FF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3729" tIns="63729" rIns="63729" bIns="63729" numCol="1" spcCol="1270" anchor="ctr" anchorCtr="0">
            <a:noAutofit/>
          </a:bodyPr>
          <a:lstStyle/>
          <a:p>
            <a:pPr defTabSz="933450">
              <a:lnSpc>
                <a:spcPct val="90000"/>
              </a:lnSpc>
              <a:spcBef>
                <a:spcPct val="0"/>
              </a:spcBef>
              <a:spcAft>
                <a:spcPct val="35000"/>
              </a:spcAft>
            </a:pPr>
            <a:r>
              <a:rPr lang="en-GB" sz="2000" dirty="0"/>
              <a:t>No Deal</a:t>
            </a:r>
            <a:r>
              <a:rPr lang="en-GB" sz="3200" dirty="0"/>
              <a:t/>
            </a:r>
            <a:br>
              <a:rPr lang="en-GB" sz="3200" dirty="0"/>
            </a:br>
            <a:r>
              <a:rPr lang="en-GB" sz="2800" dirty="0"/>
              <a:t>1.10</a:t>
            </a:r>
          </a:p>
        </p:txBody>
      </p:sp>
      <p:sp>
        <p:nvSpPr>
          <p:cNvPr id="12" name="Left Arrow 11"/>
          <p:cNvSpPr/>
          <p:nvPr/>
        </p:nvSpPr>
        <p:spPr>
          <a:xfrm rot="19307501">
            <a:off x="7511152" y="2744989"/>
            <a:ext cx="920183" cy="774911"/>
          </a:xfrm>
          <a:prstGeom prst="leftArrow">
            <a:avLst>
              <a:gd name="adj1" fmla="val 60000"/>
              <a:gd name="adj2" fmla="val 50000"/>
            </a:avLst>
          </a:prstGeom>
          <a:solidFill>
            <a:schemeClr val="bg1">
              <a:lumMod val="65000"/>
            </a:schemeClr>
          </a:solidFill>
          <a:ln>
            <a:solidFill>
              <a:schemeClr val="bg1">
                <a:lumMod val="65000"/>
              </a:schemeClr>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txBody>
          <a:bodyPr/>
          <a:lstStyle/>
          <a:p>
            <a:endParaRPr lang="en-GB" sz="375"/>
          </a:p>
        </p:txBody>
      </p:sp>
      <p:sp>
        <p:nvSpPr>
          <p:cNvPr id="13" name="Freeform 12"/>
          <p:cNvSpPr/>
          <p:nvPr/>
        </p:nvSpPr>
        <p:spPr>
          <a:xfrm>
            <a:off x="8468693" y="1632204"/>
            <a:ext cx="1597430" cy="1056697"/>
          </a:xfrm>
          <a:custGeom>
            <a:avLst/>
            <a:gdLst>
              <a:gd name="connsiteX0" fmla="*/ 0 w 1440002"/>
              <a:gd name="connsiteY0" fmla="*/ 108000 h 1079999"/>
              <a:gd name="connsiteX1" fmla="*/ 108000 w 1440002"/>
              <a:gd name="connsiteY1" fmla="*/ 0 h 1079999"/>
              <a:gd name="connsiteX2" fmla="*/ 1332002 w 1440002"/>
              <a:gd name="connsiteY2" fmla="*/ 0 h 1079999"/>
              <a:gd name="connsiteX3" fmla="*/ 1440002 w 1440002"/>
              <a:gd name="connsiteY3" fmla="*/ 108000 h 1079999"/>
              <a:gd name="connsiteX4" fmla="*/ 1440002 w 1440002"/>
              <a:gd name="connsiteY4" fmla="*/ 971999 h 1079999"/>
              <a:gd name="connsiteX5" fmla="*/ 1332002 w 1440002"/>
              <a:gd name="connsiteY5" fmla="*/ 1079999 h 1079999"/>
              <a:gd name="connsiteX6" fmla="*/ 108000 w 1440002"/>
              <a:gd name="connsiteY6" fmla="*/ 1079999 h 1079999"/>
              <a:gd name="connsiteX7" fmla="*/ 0 w 1440002"/>
              <a:gd name="connsiteY7" fmla="*/ 971999 h 1079999"/>
              <a:gd name="connsiteX8" fmla="*/ 0 w 1440002"/>
              <a:gd name="connsiteY8" fmla="*/ 108000 h 107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0002" h="1079999">
                <a:moveTo>
                  <a:pt x="0" y="108000"/>
                </a:moveTo>
                <a:cubicBezTo>
                  <a:pt x="0" y="48353"/>
                  <a:pt x="48353" y="0"/>
                  <a:pt x="108000" y="0"/>
                </a:cubicBezTo>
                <a:lnTo>
                  <a:pt x="1332002" y="0"/>
                </a:lnTo>
                <a:cubicBezTo>
                  <a:pt x="1391649" y="0"/>
                  <a:pt x="1440002" y="48353"/>
                  <a:pt x="1440002" y="108000"/>
                </a:cubicBezTo>
                <a:lnTo>
                  <a:pt x="1440002" y="971999"/>
                </a:lnTo>
                <a:cubicBezTo>
                  <a:pt x="1440002" y="1031646"/>
                  <a:pt x="1391649" y="1079999"/>
                  <a:pt x="1332002" y="1079999"/>
                </a:cubicBezTo>
                <a:lnTo>
                  <a:pt x="108000" y="1079999"/>
                </a:lnTo>
                <a:cubicBezTo>
                  <a:pt x="48353" y="1079999"/>
                  <a:pt x="0" y="1031646"/>
                  <a:pt x="0" y="971999"/>
                </a:cubicBezTo>
                <a:lnTo>
                  <a:pt x="0" y="108000"/>
                </a:lnTo>
                <a:close/>
              </a:path>
            </a:pathLst>
          </a:custGeom>
          <a:solidFill>
            <a:schemeClr val="bg1">
              <a:lumMod val="65000"/>
            </a:schemeClr>
          </a:solidFill>
          <a:ln>
            <a:solidFill>
              <a:schemeClr val="bg1">
                <a:lumMod val="6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3729" tIns="63729" rIns="63729" bIns="63729" numCol="1" spcCol="1270" anchor="ctr" anchorCtr="0">
            <a:noAutofit/>
          </a:bodyPr>
          <a:lstStyle/>
          <a:p>
            <a:pPr defTabSz="933450">
              <a:lnSpc>
                <a:spcPct val="90000"/>
              </a:lnSpc>
              <a:spcBef>
                <a:spcPct val="0"/>
              </a:spcBef>
              <a:spcAft>
                <a:spcPct val="35000"/>
              </a:spcAft>
            </a:pPr>
            <a:r>
              <a:rPr lang="en-GB" sz="2000" dirty="0"/>
              <a:t>Deal</a:t>
            </a:r>
            <a:r>
              <a:rPr lang="en-GB" sz="3200" dirty="0"/>
              <a:t/>
            </a:r>
            <a:br>
              <a:rPr lang="en-GB" sz="3200" dirty="0"/>
            </a:br>
            <a:r>
              <a:rPr lang="en-GB" sz="2800" dirty="0"/>
              <a:t>1.45</a:t>
            </a:r>
          </a:p>
        </p:txBody>
      </p:sp>
      <p:sp>
        <p:nvSpPr>
          <p:cNvPr id="15" name="TextBox 14"/>
          <p:cNvSpPr txBox="1"/>
          <p:nvPr/>
        </p:nvSpPr>
        <p:spPr>
          <a:xfrm rot="2352125">
            <a:off x="4458212" y="2940494"/>
            <a:ext cx="844551" cy="338554"/>
          </a:xfrm>
          <a:prstGeom prst="rect">
            <a:avLst/>
          </a:prstGeom>
          <a:noFill/>
        </p:spPr>
        <p:txBody>
          <a:bodyPr wrap="square" rtlCol="0">
            <a:spAutoFit/>
          </a:bodyPr>
          <a:lstStyle/>
          <a:p>
            <a:r>
              <a:rPr lang="en-GB" sz="1600" dirty="0">
                <a:solidFill>
                  <a:schemeClr val="bg1"/>
                </a:solidFill>
                <a:latin typeface="+mn-lt"/>
              </a:rPr>
              <a:t>50%</a:t>
            </a:r>
          </a:p>
        </p:txBody>
      </p:sp>
      <p:sp>
        <p:nvSpPr>
          <p:cNvPr id="37" name="TextBox 36"/>
          <p:cNvSpPr txBox="1"/>
          <p:nvPr/>
        </p:nvSpPr>
        <p:spPr>
          <a:xfrm rot="19278019">
            <a:off x="7615831" y="2917446"/>
            <a:ext cx="844551" cy="323165"/>
          </a:xfrm>
          <a:prstGeom prst="rect">
            <a:avLst/>
          </a:prstGeom>
          <a:noFill/>
        </p:spPr>
        <p:txBody>
          <a:bodyPr wrap="square" rtlCol="0">
            <a:spAutoFit/>
          </a:bodyPr>
          <a:lstStyle/>
          <a:p>
            <a:r>
              <a:rPr lang="en-GB" sz="1500" dirty="0">
                <a:solidFill>
                  <a:schemeClr val="bg1"/>
                </a:solidFill>
                <a:latin typeface="+mn-lt"/>
              </a:rPr>
              <a:t>50%</a:t>
            </a:r>
          </a:p>
        </p:txBody>
      </p:sp>
      <p:sp>
        <p:nvSpPr>
          <p:cNvPr id="17" name="TextBox 16"/>
          <p:cNvSpPr txBox="1"/>
          <p:nvPr/>
        </p:nvSpPr>
        <p:spPr>
          <a:xfrm>
            <a:off x="5314711" y="4133666"/>
            <a:ext cx="2262410" cy="523220"/>
          </a:xfrm>
          <a:prstGeom prst="rect">
            <a:avLst/>
          </a:prstGeom>
          <a:noFill/>
        </p:spPr>
        <p:txBody>
          <a:bodyPr wrap="square" rtlCol="0">
            <a:spAutoFit/>
          </a:bodyPr>
          <a:lstStyle/>
          <a:p>
            <a:r>
              <a:rPr lang="en-GB" sz="2800" dirty="0">
                <a:latin typeface="+mn-lt"/>
              </a:rPr>
              <a:t>1.25 – 1.30</a:t>
            </a:r>
          </a:p>
        </p:txBody>
      </p:sp>
      <p:sp>
        <p:nvSpPr>
          <p:cNvPr id="3" name="Footer Placeholder 2"/>
          <p:cNvSpPr>
            <a:spLocks noGrp="1"/>
          </p:cNvSpPr>
          <p:nvPr>
            <p:ph type="ftr" sz="quarter" idx="15"/>
          </p:nvPr>
        </p:nvSpPr>
        <p:spPr/>
        <p:txBody>
          <a:bodyPr/>
          <a:lstStyle/>
          <a:p>
            <a:endParaRPr lang="en-GB" dirty="0"/>
          </a:p>
        </p:txBody>
      </p:sp>
    </p:spTree>
    <p:extLst>
      <p:ext uri="{BB962C8B-B14F-4D97-AF65-F5344CB8AC3E}">
        <p14:creationId xmlns:p14="http://schemas.microsoft.com/office/powerpoint/2010/main" val="109987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9"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500" fill="hold"/>
                                        <p:tgtEl>
                                          <p:spTgt spid="37"/>
                                        </p:tgtEl>
                                        <p:attrNameLst>
                                          <p:attrName>ppt_x</p:attrName>
                                        </p:attrNameLst>
                                      </p:cBhvr>
                                      <p:tavLst>
                                        <p:tav tm="0">
                                          <p:val>
                                            <p:strVal val="1+#ppt_w/2"/>
                                          </p:val>
                                        </p:tav>
                                        <p:tav tm="100000">
                                          <p:val>
                                            <p:strVal val="#ppt_x"/>
                                          </p:val>
                                        </p:tav>
                                      </p:tavLst>
                                    </p:anim>
                                    <p:anim calcmode="lin" valueType="num">
                                      <p:cBhvr additive="base">
                                        <p:cTn id="24" dur="500" fill="hold"/>
                                        <p:tgtEl>
                                          <p:spTgt spid="37"/>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1+#ppt_w/2"/>
                                          </p:val>
                                        </p:tav>
                                        <p:tav tm="100000">
                                          <p:val>
                                            <p:strVal val="#ppt_x"/>
                                          </p:val>
                                        </p:tav>
                                      </p:tavLst>
                                    </p:anim>
                                    <p:anim calcmode="lin" valueType="num">
                                      <p:cBhvr additive="base">
                                        <p:cTn id="28" dur="500" fill="hold"/>
                                        <p:tgtEl>
                                          <p:spTgt spid="12"/>
                                        </p:tgtEl>
                                        <p:attrNameLst>
                                          <p:attrName>ppt_y</p:attrName>
                                        </p:attrNameLst>
                                      </p:cBhvr>
                                      <p:tavLst>
                                        <p:tav tm="0">
                                          <p:val>
                                            <p:strVal val="0-#ppt_h/2"/>
                                          </p:val>
                                        </p:tav>
                                        <p:tav tm="100000">
                                          <p:val>
                                            <p:strVal val="#ppt_y"/>
                                          </p:val>
                                        </p:tav>
                                      </p:tavLst>
                                    </p:anim>
                                  </p:childTnLst>
                                </p:cTn>
                              </p:par>
                            </p:childTnLst>
                          </p:cTn>
                        </p:par>
                        <p:par>
                          <p:cTn id="29" fill="hold">
                            <p:stCondLst>
                              <p:cond delay="500"/>
                            </p:stCondLst>
                            <p:childTnLst>
                              <p:par>
                                <p:cTn id="30" presetID="1"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15" grpId="0"/>
      <p:bldP spid="37" grpId="0"/>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915" y="1269000"/>
            <a:ext cx="10946170" cy="4320000"/>
          </a:xfrm>
          <a:prstGeom prst="rect">
            <a:avLst/>
          </a:prstGeom>
        </p:spPr>
      </p:pic>
      <p:sp>
        <p:nvSpPr>
          <p:cNvPr id="6" name="Text Placeholder 7"/>
          <p:cNvSpPr>
            <a:spLocks noGrp="1"/>
          </p:cNvSpPr>
          <p:nvPr>
            <p:ph type="body" sz="quarter" idx="4294967295"/>
          </p:nvPr>
        </p:nvSpPr>
        <p:spPr>
          <a:xfrm>
            <a:off x="740090" y="5741778"/>
            <a:ext cx="4635490" cy="267832"/>
          </a:xfrm>
          <a:prstGeom prst="rect">
            <a:avLst/>
          </a:prstGeom>
        </p:spPr>
        <p:txBody>
          <a:bodyPr vert="horz" lIns="51435" tIns="25718" rIns="51435" bIns="25718" rtlCol="0">
            <a:noAutofit/>
          </a:bodyPr>
          <a:lstStyle/>
          <a:p>
            <a:pPr marL="0" indent="0">
              <a:buNone/>
            </a:pPr>
            <a:r>
              <a:rPr lang="en-US" sz="900" dirty="0"/>
              <a:t>Source: HSBC, Refinitiv Datastream</a:t>
            </a:r>
          </a:p>
        </p:txBody>
      </p:sp>
      <p:sp>
        <p:nvSpPr>
          <p:cNvPr id="24" name="Slide Number Placeholder 6"/>
          <p:cNvSpPr txBox="1">
            <a:spLocks/>
          </p:cNvSpPr>
          <p:nvPr/>
        </p:nvSpPr>
        <p:spPr>
          <a:xfrm>
            <a:off x="592796" y="501646"/>
            <a:ext cx="571036" cy="433867"/>
          </a:xfrm>
          <a:prstGeom prst="rect">
            <a:avLst/>
          </a:prstGeom>
        </p:spPr>
        <p:txBody>
          <a:bodyPr vert="horz" lIns="68580" tIns="34290" rIns="68580" bIns="34290" rtlCol="0" anchor="b" anchorCtr="0">
            <a:noAutofit/>
          </a:bodyPr>
          <a:lstStyle>
            <a:defPPr>
              <a:defRPr lang="en-US"/>
            </a:defPPr>
            <a:lvl1pPr algn="ctr" rtl="0" eaLnBrk="0" fontAlgn="base" hangingPunct="0">
              <a:spcBef>
                <a:spcPct val="50000"/>
              </a:spcBef>
              <a:spcAft>
                <a:spcPct val="0"/>
              </a:spcAft>
              <a:defRPr lang="en-GB" sz="2600" b="1" kern="1200" baseline="0" smtClean="0">
                <a:solidFill>
                  <a:srgbClr val="DB0011"/>
                </a:solidFill>
                <a:latin typeface="Arial" panose="020B0604020202020204" pitchFamily="34" charset="0"/>
                <a:ea typeface="SimSun" panose="02010600030101010101" pitchFamily="2" charset="-122"/>
                <a:cs typeface="+mj-cs"/>
              </a:defRPr>
            </a:lvl1pPr>
            <a:lvl2pPr marL="457200" algn="ctr" rtl="0" eaLnBrk="0" fontAlgn="base" hangingPunct="0">
              <a:spcBef>
                <a:spcPct val="50000"/>
              </a:spcBef>
              <a:spcAft>
                <a:spcPct val="0"/>
              </a:spcAft>
              <a:defRPr sz="600" kern="1200">
                <a:solidFill>
                  <a:schemeClr val="tx1"/>
                </a:solidFill>
                <a:latin typeface="Arial" charset="0"/>
                <a:ea typeface="+mn-ea"/>
                <a:cs typeface="+mn-cs"/>
              </a:defRPr>
            </a:lvl2pPr>
            <a:lvl3pPr marL="914400" algn="ctr" rtl="0" eaLnBrk="0" fontAlgn="base" hangingPunct="0">
              <a:spcBef>
                <a:spcPct val="50000"/>
              </a:spcBef>
              <a:spcAft>
                <a:spcPct val="0"/>
              </a:spcAft>
              <a:defRPr sz="600" kern="1200">
                <a:solidFill>
                  <a:schemeClr val="tx1"/>
                </a:solidFill>
                <a:latin typeface="Arial" charset="0"/>
                <a:ea typeface="+mn-ea"/>
                <a:cs typeface="+mn-cs"/>
              </a:defRPr>
            </a:lvl3pPr>
            <a:lvl4pPr marL="1371600" algn="ctr" rtl="0" eaLnBrk="0" fontAlgn="base" hangingPunct="0">
              <a:spcBef>
                <a:spcPct val="50000"/>
              </a:spcBef>
              <a:spcAft>
                <a:spcPct val="0"/>
              </a:spcAft>
              <a:defRPr sz="600" kern="1200">
                <a:solidFill>
                  <a:schemeClr val="tx1"/>
                </a:solidFill>
                <a:latin typeface="Arial" charset="0"/>
                <a:ea typeface="+mn-ea"/>
                <a:cs typeface="+mn-cs"/>
              </a:defRPr>
            </a:lvl4pPr>
            <a:lvl5pPr marL="1828800" algn="ctr" rtl="0" eaLnBrk="0" fontAlgn="base" hangingPunct="0">
              <a:spcBef>
                <a:spcPct val="50000"/>
              </a:spcBef>
              <a:spcAft>
                <a:spcPct val="0"/>
              </a:spcAft>
              <a:defRPr sz="600" kern="1200">
                <a:solidFill>
                  <a:schemeClr val="tx1"/>
                </a:solidFill>
                <a:latin typeface="Arial" charset="0"/>
                <a:ea typeface="+mn-ea"/>
                <a:cs typeface="+mn-cs"/>
              </a:defRPr>
            </a:lvl5pPr>
            <a:lvl6pPr marL="2286000" algn="l" defTabSz="914400" rtl="0" eaLnBrk="1" latinLnBrk="0" hangingPunct="1">
              <a:defRPr sz="600" kern="1200">
                <a:solidFill>
                  <a:schemeClr val="tx1"/>
                </a:solidFill>
                <a:latin typeface="Arial" charset="0"/>
                <a:ea typeface="+mn-ea"/>
                <a:cs typeface="+mn-cs"/>
              </a:defRPr>
            </a:lvl6pPr>
            <a:lvl7pPr marL="2743200" algn="l" defTabSz="914400" rtl="0" eaLnBrk="1" latinLnBrk="0" hangingPunct="1">
              <a:defRPr sz="600" kern="1200">
                <a:solidFill>
                  <a:schemeClr val="tx1"/>
                </a:solidFill>
                <a:latin typeface="Arial" charset="0"/>
                <a:ea typeface="+mn-ea"/>
                <a:cs typeface="+mn-cs"/>
              </a:defRPr>
            </a:lvl7pPr>
            <a:lvl8pPr marL="3200400" algn="l" defTabSz="914400" rtl="0" eaLnBrk="1" latinLnBrk="0" hangingPunct="1">
              <a:defRPr sz="600" kern="1200">
                <a:solidFill>
                  <a:schemeClr val="tx1"/>
                </a:solidFill>
                <a:latin typeface="Arial" charset="0"/>
                <a:ea typeface="+mn-ea"/>
                <a:cs typeface="+mn-cs"/>
              </a:defRPr>
            </a:lvl8pPr>
            <a:lvl9pPr marL="3657600" algn="l" defTabSz="914400" rtl="0" eaLnBrk="1" latinLnBrk="0" hangingPunct="1">
              <a:defRPr sz="600" kern="1200">
                <a:solidFill>
                  <a:schemeClr val="tx1"/>
                </a:solidFill>
                <a:latin typeface="Arial" charset="0"/>
                <a:ea typeface="+mn-ea"/>
                <a:cs typeface="+mn-cs"/>
              </a:defRPr>
            </a:lvl9pPr>
          </a:lstStyle>
          <a:p>
            <a:pPr algn="l" defTabSz="804681" eaLnBrk="1" hangingPunct="1">
              <a:lnSpc>
                <a:spcPct val="98000"/>
              </a:lnSpc>
              <a:spcBef>
                <a:spcPct val="0"/>
              </a:spcBef>
            </a:pPr>
            <a:fld id="{F91878BB-00C6-4E99-B597-21365165AB98}" type="slidenum">
              <a:rPr lang="en-GB" sz="2400"/>
              <a:pPr algn="l" defTabSz="804681" eaLnBrk="1" hangingPunct="1">
                <a:lnSpc>
                  <a:spcPct val="98000"/>
                </a:lnSpc>
                <a:spcBef>
                  <a:spcPct val="0"/>
                </a:spcBef>
              </a:pPr>
              <a:t>34</a:t>
            </a:fld>
            <a:r>
              <a:rPr lang="en-GB" sz="2400" dirty="0"/>
              <a:t>.</a:t>
            </a:r>
          </a:p>
        </p:txBody>
      </p:sp>
      <p:sp>
        <p:nvSpPr>
          <p:cNvPr id="12" name="Title 3"/>
          <p:cNvSpPr txBox="1">
            <a:spLocks/>
          </p:cNvSpPr>
          <p:nvPr/>
        </p:nvSpPr>
        <p:spPr>
          <a:xfrm>
            <a:off x="1163832" y="651006"/>
            <a:ext cx="6278542" cy="284507"/>
          </a:xfrm>
          <a:prstGeom prst="rect">
            <a:avLst/>
          </a:prstGeom>
        </p:spPr>
        <p:txBody>
          <a:bodyPr vert="horz" lIns="68580" tIns="34290" rIns="68580" bIns="34290" rtlCol="0" anchor="b" anchorCtr="0">
            <a:noAutofit/>
          </a:bodyPr>
          <a:lstStyle>
            <a:lvl1pPr algn="l" defTabSz="958001" rtl="0" eaLnBrk="1" fontAlgn="base" hangingPunct="1">
              <a:lnSpc>
                <a:spcPct val="98000"/>
              </a:lnSpc>
              <a:spcBef>
                <a:spcPct val="0"/>
              </a:spcBef>
              <a:spcAft>
                <a:spcPct val="0"/>
              </a:spcAft>
              <a:defRPr sz="1463" b="1" baseline="0">
                <a:solidFill>
                  <a:srgbClr val="DB0011"/>
                </a:solidFill>
                <a:latin typeface="Arial" panose="020B0604020202020204" pitchFamily="34" charset="0"/>
                <a:ea typeface="SimSun" panose="02010600030101010101" pitchFamily="2" charset="-122"/>
                <a:cs typeface="+mj-cs"/>
              </a:defRPr>
            </a:lvl1pPr>
            <a:lvl2pPr algn="l" defTabSz="958001" rtl="0" eaLnBrk="1" fontAlgn="base" hangingPunct="1">
              <a:lnSpc>
                <a:spcPct val="98000"/>
              </a:lnSpc>
              <a:spcBef>
                <a:spcPct val="0"/>
              </a:spcBef>
              <a:spcAft>
                <a:spcPct val="0"/>
              </a:spcAft>
              <a:defRPr sz="2000">
                <a:solidFill>
                  <a:schemeClr val="accent1"/>
                </a:solidFill>
                <a:latin typeface="Arial" charset="0"/>
              </a:defRPr>
            </a:lvl2pPr>
            <a:lvl3pPr algn="l" defTabSz="958001" rtl="0" eaLnBrk="1" fontAlgn="base" hangingPunct="1">
              <a:lnSpc>
                <a:spcPct val="98000"/>
              </a:lnSpc>
              <a:spcBef>
                <a:spcPct val="0"/>
              </a:spcBef>
              <a:spcAft>
                <a:spcPct val="0"/>
              </a:spcAft>
              <a:defRPr sz="2000">
                <a:solidFill>
                  <a:schemeClr val="accent1"/>
                </a:solidFill>
                <a:latin typeface="Arial" charset="0"/>
              </a:defRPr>
            </a:lvl3pPr>
            <a:lvl4pPr algn="l" defTabSz="958001" rtl="0" eaLnBrk="1" fontAlgn="base" hangingPunct="1">
              <a:lnSpc>
                <a:spcPct val="98000"/>
              </a:lnSpc>
              <a:spcBef>
                <a:spcPct val="0"/>
              </a:spcBef>
              <a:spcAft>
                <a:spcPct val="0"/>
              </a:spcAft>
              <a:defRPr sz="2000">
                <a:solidFill>
                  <a:schemeClr val="accent1"/>
                </a:solidFill>
                <a:latin typeface="Arial" charset="0"/>
              </a:defRPr>
            </a:lvl4pPr>
            <a:lvl5pPr algn="l" defTabSz="958001" rtl="0" eaLnBrk="1" fontAlgn="base" hangingPunct="1">
              <a:lnSpc>
                <a:spcPct val="98000"/>
              </a:lnSpc>
              <a:spcBef>
                <a:spcPct val="0"/>
              </a:spcBef>
              <a:spcAft>
                <a:spcPct val="0"/>
              </a:spcAft>
              <a:defRPr sz="2000">
                <a:solidFill>
                  <a:schemeClr val="accent1"/>
                </a:solidFill>
                <a:latin typeface="Arial" charset="0"/>
              </a:defRPr>
            </a:lvl5pPr>
            <a:lvl6pPr marL="408142" algn="l" defTabSz="958001" rtl="0" eaLnBrk="1" fontAlgn="base" hangingPunct="1">
              <a:lnSpc>
                <a:spcPct val="98000"/>
              </a:lnSpc>
              <a:spcBef>
                <a:spcPct val="0"/>
              </a:spcBef>
              <a:spcAft>
                <a:spcPct val="0"/>
              </a:spcAft>
              <a:defRPr sz="2000">
                <a:solidFill>
                  <a:schemeClr val="accent1"/>
                </a:solidFill>
                <a:latin typeface="Arial" charset="0"/>
              </a:defRPr>
            </a:lvl6pPr>
            <a:lvl7pPr marL="816285" algn="l" defTabSz="958001" rtl="0" eaLnBrk="1" fontAlgn="base" hangingPunct="1">
              <a:lnSpc>
                <a:spcPct val="98000"/>
              </a:lnSpc>
              <a:spcBef>
                <a:spcPct val="0"/>
              </a:spcBef>
              <a:spcAft>
                <a:spcPct val="0"/>
              </a:spcAft>
              <a:defRPr sz="2000">
                <a:solidFill>
                  <a:schemeClr val="accent1"/>
                </a:solidFill>
                <a:latin typeface="Arial" charset="0"/>
              </a:defRPr>
            </a:lvl7pPr>
            <a:lvl8pPr marL="1224427" algn="l" defTabSz="958001" rtl="0" eaLnBrk="1" fontAlgn="base" hangingPunct="1">
              <a:lnSpc>
                <a:spcPct val="98000"/>
              </a:lnSpc>
              <a:spcBef>
                <a:spcPct val="0"/>
              </a:spcBef>
              <a:spcAft>
                <a:spcPct val="0"/>
              </a:spcAft>
              <a:defRPr sz="2000">
                <a:solidFill>
                  <a:schemeClr val="accent1"/>
                </a:solidFill>
                <a:latin typeface="Arial" charset="0"/>
              </a:defRPr>
            </a:lvl8pPr>
            <a:lvl9pPr marL="1632570" algn="l" defTabSz="958001" rtl="0" eaLnBrk="1" fontAlgn="base" hangingPunct="1">
              <a:lnSpc>
                <a:spcPct val="98000"/>
              </a:lnSpc>
              <a:spcBef>
                <a:spcPct val="0"/>
              </a:spcBef>
              <a:spcAft>
                <a:spcPct val="0"/>
              </a:spcAft>
              <a:defRPr sz="2000">
                <a:solidFill>
                  <a:schemeClr val="accent1"/>
                </a:solidFill>
                <a:latin typeface="Arial" charset="0"/>
              </a:defRPr>
            </a:lvl9pPr>
          </a:lstStyle>
          <a:p>
            <a:r>
              <a:rPr lang="en-US" sz="2400" kern="0" dirty="0"/>
              <a:t>GBP cheap on … </a:t>
            </a:r>
            <a:r>
              <a:rPr lang="en-US" sz="2400" u="sng" kern="0" dirty="0"/>
              <a:t>Deal</a:t>
            </a:r>
            <a:r>
              <a:rPr lang="en-US" sz="2400" kern="0" dirty="0"/>
              <a:t> or </a:t>
            </a:r>
            <a:r>
              <a:rPr lang="en-US" sz="2400" u="sng" kern="0" dirty="0"/>
              <a:t>No Brexit</a:t>
            </a:r>
          </a:p>
        </p:txBody>
      </p:sp>
      <p:sp>
        <p:nvSpPr>
          <p:cNvPr id="4" name="TextBox 3"/>
          <p:cNvSpPr txBox="1"/>
          <p:nvPr/>
        </p:nvSpPr>
        <p:spPr>
          <a:xfrm>
            <a:off x="10566097" y="2072836"/>
            <a:ext cx="573264" cy="307777"/>
          </a:xfrm>
          <a:prstGeom prst="rect">
            <a:avLst/>
          </a:prstGeom>
          <a:solidFill>
            <a:schemeClr val="bg1"/>
          </a:solidFill>
        </p:spPr>
        <p:txBody>
          <a:bodyPr wrap="square" rtlCol="0">
            <a:spAutoFit/>
          </a:bodyPr>
          <a:lstStyle/>
          <a:p>
            <a:pPr algn="l"/>
            <a:r>
              <a:rPr lang="en-GB" sz="1400" b="1" dirty="0">
                <a:latin typeface="Arial Narrow" panose="020B0606020202030204" pitchFamily="34" charset="0"/>
              </a:rPr>
              <a:t>~1.60</a:t>
            </a:r>
          </a:p>
        </p:txBody>
      </p:sp>
      <p:sp>
        <p:nvSpPr>
          <p:cNvPr id="13" name="TextBox 12"/>
          <p:cNvSpPr txBox="1"/>
          <p:nvPr/>
        </p:nvSpPr>
        <p:spPr>
          <a:xfrm>
            <a:off x="10569265" y="3452514"/>
            <a:ext cx="573264" cy="307777"/>
          </a:xfrm>
          <a:prstGeom prst="rect">
            <a:avLst/>
          </a:prstGeom>
          <a:solidFill>
            <a:schemeClr val="bg1"/>
          </a:solidFill>
        </p:spPr>
        <p:txBody>
          <a:bodyPr wrap="square" rtlCol="0">
            <a:spAutoFit/>
          </a:bodyPr>
          <a:lstStyle/>
          <a:p>
            <a:pPr algn="l"/>
            <a:r>
              <a:rPr lang="en-GB" sz="1400" b="1" dirty="0">
                <a:latin typeface="Arial Narrow" panose="020B0606020202030204" pitchFamily="34" charset="0"/>
              </a:rPr>
              <a:t>~1.45</a:t>
            </a:r>
          </a:p>
        </p:txBody>
      </p:sp>
      <p:sp>
        <p:nvSpPr>
          <p:cNvPr id="14" name="TextBox 13"/>
          <p:cNvSpPr txBox="1"/>
          <p:nvPr/>
        </p:nvSpPr>
        <p:spPr>
          <a:xfrm>
            <a:off x="9193626" y="1942031"/>
            <a:ext cx="1173850" cy="261610"/>
          </a:xfrm>
          <a:prstGeom prst="rect">
            <a:avLst/>
          </a:prstGeom>
          <a:solidFill>
            <a:schemeClr val="bg1"/>
          </a:solidFill>
        </p:spPr>
        <p:txBody>
          <a:bodyPr wrap="square" rtlCol="0">
            <a:spAutoFit/>
          </a:bodyPr>
          <a:lstStyle/>
          <a:p>
            <a:pPr algn="l"/>
            <a:endParaRPr lang="en-GB" sz="1100" b="1" dirty="0">
              <a:latin typeface="Arial Narrow" panose="020B0606020202030204" pitchFamily="34" charset="0"/>
            </a:endParaRPr>
          </a:p>
        </p:txBody>
      </p:sp>
      <p:sp>
        <p:nvSpPr>
          <p:cNvPr id="15" name="TextBox 14"/>
          <p:cNvSpPr txBox="1"/>
          <p:nvPr/>
        </p:nvSpPr>
        <p:spPr>
          <a:xfrm>
            <a:off x="9193626" y="3564127"/>
            <a:ext cx="1040502" cy="261610"/>
          </a:xfrm>
          <a:prstGeom prst="rect">
            <a:avLst/>
          </a:prstGeom>
          <a:solidFill>
            <a:schemeClr val="bg1"/>
          </a:solidFill>
        </p:spPr>
        <p:txBody>
          <a:bodyPr wrap="square" rtlCol="0">
            <a:spAutoFit/>
          </a:bodyPr>
          <a:lstStyle/>
          <a:p>
            <a:pPr algn="l"/>
            <a:endParaRPr lang="en-GB" sz="1100" b="1" dirty="0">
              <a:latin typeface="Arial Narrow" panose="020B0606020202030204" pitchFamily="34" charset="0"/>
            </a:endParaRPr>
          </a:p>
        </p:txBody>
      </p:sp>
      <p:sp>
        <p:nvSpPr>
          <p:cNvPr id="3" name="Footer Placeholder 2"/>
          <p:cNvSpPr>
            <a:spLocks noGrp="1"/>
          </p:cNvSpPr>
          <p:nvPr>
            <p:ph type="ftr" sz="quarter" idx="15"/>
          </p:nvPr>
        </p:nvSpPr>
        <p:spPr/>
        <p:txBody>
          <a:bodyPr/>
          <a:lstStyle/>
          <a:p>
            <a:endParaRPr lang="en-GB" dirty="0"/>
          </a:p>
        </p:txBody>
      </p:sp>
    </p:spTree>
    <p:extLst>
      <p:ext uri="{BB962C8B-B14F-4D97-AF65-F5344CB8AC3E}">
        <p14:creationId xmlns:p14="http://schemas.microsoft.com/office/powerpoint/2010/main" val="7750256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a:graphicFrameLocks/>
          </p:cNvGraphicFramePr>
          <p:nvPr>
            <p:extLst>
              <p:ext uri="{D42A27DB-BD31-4B8C-83A1-F6EECF244321}">
                <p14:modId xmlns:p14="http://schemas.microsoft.com/office/powerpoint/2010/main" val="1498204299"/>
              </p:ext>
            </p:extLst>
          </p:nvPr>
        </p:nvGraphicFramePr>
        <p:xfrm>
          <a:off x="1406714" y="1252538"/>
          <a:ext cx="9378572" cy="435292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7"/>
          <p:cNvSpPr>
            <a:spLocks noGrp="1"/>
          </p:cNvSpPr>
          <p:nvPr>
            <p:ph type="body" sz="quarter" idx="4294967295"/>
          </p:nvPr>
        </p:nvSpPr>
        <p:spPr>
          <a:xfrm>
            <a:off x="907923" y="5716502"/>
            <a:ext cx="4635490" cy="101798"/>
          </a:xfrm>
          <a:prstGeom prst="rect">
            <a:avLst/>
          </a:prstGeom>
        </p:spPr>
        <p:txBody>
          <a:bodyPr vert="horz" lIns="51435" tIns="25718" rIns="51435" bIns="25718" rtlCol="0">
            <a:noAutofit/>
          </a:bodyPr>
          <a:lstStyle/>
          <a:p>
            <a:pPr marL="0" indent="0">
              <a:buNone/>
            </a:pPr>
            <a:r>
              <a:rPr lang="en-US" sz="800" dirty="0"/>
              <a:t>Source: Bloomberg, HSBC</a:t>
            </a:r>
          </a:p>
        </p:txBody>
      </p:sp>
      <p:sp>
        <p:nvSpPr>
          <p:cNvPr id="24" name="Slide Number Placeholder 6"/>
          <p:cNvSpPr txBox="1">
            <a:spLocks/>
          </p:cNvSpPr>
          <p:nvPr/>
        </p:nvSpPr>
        <p:spPr>
          <a:xfrm>
            <a:off x="618719" y="517574"/>
            <a:ext cx="562124" cy="433867"/>
          </a:xfrm>
          <a:prstGeom prst="rect">
            <a:avLst/>
          </a:prstGeom>
        </p:spPr>
        <p:txBody>
          <a:bodyPr vert="horz" lIns="68580" tIns="34290" rIns="68580" bIns="34290" rtlCol="0" anchor="b" anchorCtr="0">
            <a:noAutofit/>
          </a:bodyPr>
          <a:lstStyle>
            <a:defPPr>
              <a:defRPr lang="en-US"/>
            </a:defPPr>
            <a:lvl1pPr algn="ctr" rtl="0" eaLnBrk="0" fontAlgn="base" hangingPunct="0">
              <a:spcBef>
                <a:spcPct val="50000"/>
              </a:spcBef>
              <a:spcAft>
                <a:spcPct val="0"/>
              </a:spcAft>
              <a:defRPr lang="en-GB" sz="2600" b="1" kern="1200" baseline="0" smtClean="0">
                <a:solidFill>
                  <a:srgbClr val="DB0011"/>
                </a:solidFill>
                <a:latin typeface="Arial" panose="020B0604020202020204" pitchFamily="34" charset="0"/>
                <a:ea typeface="SimSun" panose="02010600030101010101" pitchFamily="2" charset="-122"/>
                <a:cs typeface="+mj-cs"/>
              </a:defRPr>
            </a:lvl1pPr>
            <a:lvl2pPr marL="457200" algn="ctr" rtl="0" eaLnBrk="0" fontAlgn="base" hangingPunct="0">
              <a:spcBef>
                <a:spcPct val="50000"/>
              </a:spcBef>
              <a:spcAft>
                <a:spcPct val="0"/>
              </a:spcAft>
              <a:defRPr sz="600" kern="1200">
                <a:solidFill>
                  <a:schemeClr val="tx1"/>
                </a:solidFill>
                <a:latin typeface="Arial" charset="0"/>
                <a:ea typeface="+mn-ea"/>
                <a:cs typeface="+mn-cs"/>
              </a:defRPr>
            </a:lvl2pPr>
            <a:lvl3pPr marL="914400" algn="ctr" rtl="0" eaLnBrk="0" fontAlgn="base" hangingPunct="0">
              <a:spcBef>
                <a:spcPct val="50000"/>
              </a:spcBef>
              <a:spcAft>
                <a:spcPct val="0"/>
              </a:spcAft>
              <a:defRPr sz="600" kern="1200">
                <a:solidFill>
                  <a:schemeClr val="tx1"/>
                </a:solidFill>
                <a:latin typeface="Arial" charset="0"/>
                <a:ea typeface="+mn-ea"/>
                <a:cs typeface="+mn-cs"/>
              </a:defRPr>
            </a:lvl3pPr>
            <a:lvl4pPr marL="1371600" algn="ctr" rtl="0" eaLnBrk="0" fontAlgn="base" hangingPunct="0">
              <a:spcBef>
                <a:spcPct val="50000"/>
              </a:spcBef>
              <a:spcAft>
                <a:spcPct val="0"/>
              </a:spcAft>
              <a:defRPr sz="600" kern="1200">
                <a:solidFill>
                  <a:schemeClr val="tx1"/>
                </a:solidFill>
                <a:latin typeface="Arial" charset="0"/>
                <a:ea typeface="+mn-ea"/>
                <a:cs typeface="+mn-cs"/>
              </a:defRPr>
            </a:lvl4pPr>
            <a:lvl5pPr marL="1828800" algn="ctr" rtl="0" eaLnBrk="0" fontAlgn="base" hangingPunct="0">
              <a:spcBef>
                <a:spcPct val="50000"/>
              </a:spcBef>
              <a:spcAft>
                <a:spcPct val="0"/>
              </a:spcAft>
              <a:defRPr sz="600" kern="1200">
                <a:solidFill>
                  <a:schemeClr val="tx1"/>
                </a:solidFill>
                <a:latin typeface="Arial" charset="0"/>
                <a:ea typeface="+mn-ea"/>
                <a:cs typeface="+mn-cs"/>
              </a:defRPr>
            </a:lvl5pPr>
            <a:lvl6pPr marL="2286000" algn="l" defTabSz="914400" rtl="0" eaLnBrk="1" latinLnBrk="0" hangingPunct="1">
              <a:defRPr sz="600" kern="1200">
                <a:solidFill>
                  <a:schemeClr val="tx1"/>
                </a:solidFill>
                <a:latin typeface="Arial" charset="0"/>
                <a:ea typeface="+mn-ea"/>
                <a:cs typeface="+mn-cs"/>
              </a:defRPr>
            </a:lvl6pPr>
            <a:lvl7pPr marL="2743200" algn="l" defTabSz="914400" rtl="0" eaLnBrk="1" latinLnBrk="0" hangingPunct="1">
              <a:defRPr sz="600" kern="1200">
                <a:solidFill>
                  <a:schemeClr val="tx1"/>
                </a:solidFill>
                <a:latin typeface="Arial" charset="0"/>
                <a:ea typeface="+mn-ea"/>
                <a:cs typeface="+mn-cs"/>
              </a:defRPr>
            </a:lvl7pPr>
            <a:lvl8pPr marL="3200400" algn="l" defTabSz="914400" rtl="0" eaLnBrk="1" latinLnBrk="0" hangingPunct="1">
              <a:defRPr sz="600" kern="1200">
                <a:solidFill>
                  <a:schemeClr val="tx1"/>
                </a:solidFill>
                <a:latin typeface="Arial" charset="0"/>
                <a:ea typeface="+mn-ea"/>
                <a:cs typeface="+mn-cs"/>
              </a:defRPr>
            </a:lvl8pPr>
            <a:lvl9pPr marL="3657600" algn="l" defTabSz="914400" rtl="0" eaLnBrk="1" latinLnBrk="0" hangingPunct="1">
              <a:defRPr sz="600" kern="1200">
                <a:solidFill>
                  <a:schemeClr val="tx1"/>
                </a:solidFill>
                <a:latin typeface="Arial" charset="0"/>
                <a:ea typeface="+mn-ea"/>
                <a:cs typeface="+mn-cs"/>
              </a:defRPr>
            </a:lvl9pPr>
          </a:lstStyle>
          <a:p>
            <a:pPr algn="l" defTabSz="804681" eaLnBrk="1" hangingPunct="1">
              <a:lnSpc>
                <a:spcPct val="98000"/>
              </a:lnSpc>
              <a:spcBef>
                <a:spcPct val="0"/>
              </a:spcBef>
            </a:pPr>
            <a:fld id="{F91878BB-00C6-4E99-B597-21365165AB98}" type="slidenum">
              <a:rPr lang="en-GB" sz="2400"/>
              <a:pPr algn="l" defTabSz="804681" eaLnBrk="1" hangingPunct="1">
                <a:lnSpc>
                  <a:spcPct val="98000"/>
                </a:lnSpc>
                <a:spcBef>
                  <a:spcPct val="0"/>
                </a:spcBef>
              </a:pPr>
              <a:t>35</a:t>
            </a:fld>
            <a:r>
              <a:rPr lang="en-GB" sz="2400" dirty="0"/>
              <a:t>.</a:t>
            </a:r>
          </a:p>
        </p:txBody>
      </p:sp>
      <p:sp>
        <p:nvSpPr>
          <p:cNvPr id="16" name="Title 3"/>
          <p:cNvSpPr txBox="1">
            <a:spLocks/>
          </p:cNvSpPr>
          <p:nvPr/>
        </p:nvSpPr>
        <p:spPr>
          <a:xfrm>
            <a:off x="1089403" y="666934"/>
            <a:ext cx="7512336" cy="284507"/>
          </a:xfrm>
          <a:prstGeom prst="rect">
            <a:avLst/>
          </a:prstGeom>
        </p:spPr>
        <p:txBody>
          <a:bodyPr vert="horz" lIns="68580" tIns="34290" rIns="68580" bIns="34290" rtlCol="0" anchor="b" anchorCtr="0">
            <a:noAutofit/>
          </a:bodyPr>
          <a:lstStyle>
            <a:lvl1pPr algn="l" defTabSz="958001" rtl="0" eaLnBrk="1" fontAlgn="base" hangingPunct="1">
              <a:lnSpc>
                <a:spcPct val="98000"/>
              </a:lnSpc>
              <a:spcBef>
                <a:spcPct val="0"/>
              </a:spcBef>
              <a:spcAft>
                <a:spcPct val="0"/>
              </a:spcAft>
              <a:defRPr sz="1463" b="1" baseline="0">
                <a:solidFill>
                  <a:srgbClr val="DB0011"/>
                </a:solidFill>
                <a:latin typeface="Arial" panose="020B0604020202020204" pitchFamily="34" charset="0"/>
                <a:ea typeface="SimSun" panose="02010600030101010101" pitchFamily="2" charset="-122"/>
                <a:cs typeface="+mj-cs"/>
              </a:defRPr>
            </a:lvl1pPr>
            <a:lvl2pPr algn="l" defTabSz="958001" rtl="0" eaLnBrk="1" fontAlgn="base" hangingPunct="1">
              <a:lnSpc>
                <a:spcPct val="98000"/>
              </a:lnSpc>
              <a:spcBef>
                <a:spcPct val="0"/>
              </a:spcBef>
              <a:spcAft>
                <a:spcPct val="0"/>
              </a:spcAft>
              <a:defRPr sz="2000">
                <a:solidFill>
                  <a:schemeClr val="accent1"/>
                </a:solidFill>
                <a:latin typeface="Arial" charset="0"/>
              </a:defRPr>
            </a:lvl2pPr>
            <a:lvl3pPr algn="l" defTabSz="958001" rtl="0" eaLnBrk="1" fontAlgn="base" hangingPunct="1">
              <a:lnSpc>
                <a:spcPct val="98000"/>
              </a:lnSpc>
              <a:spcBef>
                <a:spcPct val="0"/>
              </a:spcBef>
              <a:spcAft>
                <a:spcPct val="0"/>
              </a:spcAft>
              <a:defRPr sz="2000">
                <a:solidFill>
                  <a:schemeClr val="accent1"/>
                </a:solidFill>
                <a:latin typeface="Arial" charset="0"/>
              </a:defRPr>
            </a:lvl3pPr>
            <a:lvl4pPr algn="l" defTabSz="958001" rtl="0" eaLnBrk="1" fontAlgn="base" hangingPunct="1">
              <a:lnSpc>
                <a:spcPct val="98000"/>
              </a:lnSpc>
              <a:spcBef>
                <a:spcPct val="0"/>
              </a:spcBef>
              <a:spcAft>
                <a:spcPct val="0"/>
              </a:spcAft>
              <a:defRPr sz="2000">
                <a:solidFill>
                  <a:schemeClr val="accent1"/>
                </a:solidFill>
                <a:latin typeface="Arial" charset="0"/>
              </a:defRPr>
            </a:lvl4pPr>
            <a:lvl5pPr algn="l" defTabSz="958001" rtl="0" eaLnBrk="1" fontAlgn="base" hangingPunct="1">
              <a:lnSpc>
                <a:spcPct val="98000"/>
              </a:lnSpc>
              <a:spcBef>
                <a:spcPct val="0"/>
              </a:spcBef>
              <a:spcAft>
                <a:spcPct val="0"/>
              </a:spcAft>
              <a:defRPr sz="2000">
                <a:solidFill>
                  <a:schemeClr val="accent1"/>
                </a:solidFill>
                <a:latin typeface="Arial" charset="0"/>
              </a:defRPr>
            </a:lvl5pPr>
            <a:lvl6pPr marL="408142" algn="l" defTabSz="958001" rtl="0" eaLnBrk="1" fontAlgn="base" hangingPunct="1">
              <a:lnSpc>
                <a:spcPct val="98000"/>
              </a:lnSpc>
              <a:spcBef>
                <a:spcPct val="0"/>
              </a:spcBef>
              <a:spcAft>
                <a:spcPct val="0"/>
              </a:spcAft>
              <a:defRPr sz="2000">
                <a:solidFill>
                  <a:schemeClr val="accent1"/>
                </a:solidFill>
                <a:latin typeface="Arial" charset="0"/>
              </a:defRPr>
            </a:lvl6pPr>
            <a:lvl7pPr marL="816285" algn="l" defTabSz="958001" rtl="0" eaLnBrk="1" fontAlgn="base" hangingPunct="1">
              <a:lnSpc>
                <a:spcPct val="98000"/>
              </a:lnSpc>
              <a:spcBef>
                <a:spcPct val="0"/>
              </a:spcBef>
              <a:spcAft>
                <a:spcPct val="0"/>
              </a:spcAft>
              <a:defRPr sz="2000">
                <a:solidFill>
                  <a:schemeClr val="accent1"/>
                </a:solidFill>
                <a:latin typeface="Arial" charset="0"/>
              </a:defRPr>
            </a:lvl7pPr>
            <a:lvl8pPr marL="1224427" algn="l" defTabSz="958001" rtl="0" eaLnBrk="1" fontAlgn="base" hangingPunct="1">
              <a:lnSpc>
                <a:spcPct val="98000"/>
              </a:lnSpc>
              <a:spcBef>
                <a:spcPct val="0"/>
              </a:spcBef>
              <a:spcAft>
                <a:spcPct val="0"/>
              </a:spcAft>
              <a:defRPr sz="2000">
                <a:solidFill>
                  <a:schemeClr val="accent1"/>
                </a:solidFill>
                <a:latin typeface="Arial" charset="0"/>
              </a:defRPr>
            </a:lvl8pPr>
            <a:lvl9pPr marL="1632570" algn="l" defTabSz="958001" rtl="0" eaLnBrk="1" fontAlgn="base" hangingPunct="1">
              <a:lnSpc>
                <a:spcPct val="98000"/>
              </a:lnSpc>
              <a:spcBef>
                <a:spcPct val="0"/>
              </a:spcBef>
              <a:spcAft>
                <a:spcPct val="0"/>
              </a:spcAft>
              <a:defRPr sz="2000">
                <a:solidFill>
                  <a:schemeClr val="accent1"/>
                </a:solidFill>
                <a:latin typeface="Arial" charset="0"/>
              </a:defRPr>
            </a:lvl9pPr>
          </a:lstStyle>
          <a:p>
            <a:r>
              <a:rPr lang="en-US" sz="2400" kern="0" dirty="0"/>
              <a:t>Framework for GBP forecasts – Deal or no deal</a:t>
            </a:r>
          </a:p>
        </p:txBody>
      </p:sp>
      <p:sp>
        <p:nvSpPr>
          <p:cNvPr id="3" name="Footer Placeholder 2"/>
          <p:cNvSpPr>
            <a:spLocks noGrp="1"/>
          </p:cNvSpPr>
          <p:nvPr>
            <p:ph type="ftr" sz="quarter" idx="15"/>
          </p:nvPr>
        </p:nvSpPr>
        <p:spPr/>
        <p:txBody>
          <a:bodyPr/>
          <a:lstStyle/>
          <a:p>
            <a:endParaRPr lang="en-GB" dirty="0"/>
          </a:p>
        </p:txBody>
      </p:sp>
      <p:cxnSp>
        <p:nvCxnSpPr>
          <p:cNvPr id="18" name="Straight Connector 17"/>
          <p:cNvCxnSpPr/>
          <p:nvPr/>
        </p:nvCxnSpPr>
        <p:spPr bwMode="auto">
          <a:xfrm>
            <a:off x="1900238" y="2122400"/>
            <a:ext cx="8346075" cy="0"/>
          </a:xfrm>
          <a:prstGeom prst="line">
            <a:avLst/>
          </a:prstGeom>
          <a:solidFill>
            <a:schemeClr val="accent1"/>
          </a:solidFill>
          <a:ln w="15875" cap="flat" cmpd="sng" algn="ctr">
            <a:solidFill>
              <a:schemeClr val="bg1">
                <a:lumMod val="5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p:nvPr/>
        </p:nvCxnSpPr>
        <p:spPr bwMode="auto">
          <a:xfrm>
            <a:off x="1916238" y="4769448"/>
            <a:ext cx="8346075" cy="4582"/>
          </a:xfrm>
          <a:prstGeom prst="line">
            <a:avLst/>
          </a:prstGeom>
          <a:solidFill>
            <a:schemeClr val="accent1"/>
          </a:solidFill>
          <a:ln w="15875" cap="flat" cmpd="sng" algn="ctr">
            <a:solidFill>
              <a:srgbClr val="DB11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a:off x="5466256" y="3260771"/>
            <a:ext cx="2924999" cy="2334"/>
          </a:xfrm>
          <a:prstGeom prst="line">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TextBox 20"/>
          <p:cNvSpPr txBox="1"/>
          <p:nvPr/>
        </p:nvSpPr>
        <p:spPr>
          <a:xfrm>
            <a:off x="1921669" y="1736212"/>
            <a:ext cx="583146" cy="338554"/>
          </a:xfrm>
          <a:prstGeom prst="rect">
            <a:avLst/>
          </a:prstGeom>
          <a:noFill/>
        </p:spPr>
        <p:txBody>
          <a:bodyPr wrap="square" rtlCol="0">
            <a:spAutoFit/>
          </a:bodyPr>
          <a:lstStyle/>
          <a:p>
            <a:r>
              <a:rPr lang="en-GB" sz="1600" b="1" dirty="0">
                <a:solidFill>
                  <a:schemeClr val="bg1">
                    <a:lumMod val="50000"/>
                  </a:schemeClr>
                </a:solidFill>
                <a:latin typeface="Arial Narrow" panose="020B0606020202030204" pitchFamily="34" charset="0"/>
              </a:rPr>
              <a:t>Deal</a:t>
            </a:r>
          </a:p>
        </p:txBody>
      </p:sp>
      <p:sp>
        <p:nvSpPr>
          <p:cNvPr id="22" name="TextBox 21"/>
          <p:cNvSpPr txBox="1"/>
          <p:nvPr/>
        </p:nvSpPr>
        <p:spPr>
          <a:xfrm>
            <a:off x="1916238" y="4430894"/>
            <a:ext cx="845584" cy="338554"/>
          </a:xfrm>
          <a:prstGeom prst="rect">
            <a:avLst/>
          </a:prstGeom>
          <a:noFill/>
        </p:spPr>
        <p:txBody>
          <a:bodyPr wrap="square" rtlCol="0">
            <a:spAutoFit/>
          </a:bodyPr>
          <a:lstStyle/>
          <a:p>
            <a:r>
              <a:rPr lang="en-GB" sz="1600" b="1" dirty="0">
                <a:solidFill>
                  <a:srgbClr val="DB1100"/>
                </a:solidFill>
                <a:latin typeface="Arial Narrow" panose="020B0606020202030204" pitchFamily="34" charset="0"/>
              </a:rPr>
              <a:t>No </a:t>
            </a:r>
            <a:r>
              <a:rPr lang="en-GB" sz="1600" b="1" dirty="0" smtClean="0">
                <a:solidFill>
                  <a:srgbClr val="DB1100"/>
                </a:solidFill>
                <a:latin typeface="Arial Narrow" panose="020B0606020202030204" pitchFamily="34" charset="0"/>
              </a:rPr>
              <a:t>Deal</a:t>
            </a:r>
            <a:endParaRPr lang="en-GB" sz="1600" b="1" dirty="0">
              <a:solidFill>
                <a:srgbClr val="DB1100"/>
              </a:solidFill>
              <a:latin typeface="Arial Narrow" panose="020B0606020202030204" pitchFamily="34" charset="0"/>
            </a:endParaRPr>
          </a:p>
        </p:txBody>
      </p:sp>
      <p:sp>
        <p:nvSpPr>
          <p:cNvPr id="23" name="TextBox 22"/>
          <p:cNvSpPr txBox="1"/>
          <p:nvPr/>
        </p:nvSpPr>
        <p:spPr>
          <a:xfrm>
            <a:off x="5209081" y="3260771"/>
            <a:ext cx="1380787" cy="338554"/>
          </a:xfrm>
          <a:prstGeom prst="rect">
            <a:avLst/>
          </a:prstGeom>
          <a:noFill/>
        </p:spPr>
        <p:txBody>
          <a:bodyPr wrap="square" rtlCol="0">
            <a:spAutoFit/>
          </a:bodyPr>
          <a:lstStyle/>
          <a:p>
            <a:r>
              <a:rPr lang="en-GB" sz="1600" b="1" dirty="0">
                <a:latin typeface="Arial Narrow" panose="020B0606020202030204" pitchFamily="34" charset="0"/>
              </a:rPr>
              <a:t>HSBC forecast</a:t>
            </a:r>
          </a:p>
        </p:txBody>
      </p:sp>
    </p:spTree>
    <p:extLst>
      <p:ext uri="{BB962C8B-B14F-4D97-AF65-F5344CB8AC3E}">
        <p14:creationId xmlns:p14="http://schemas.microsoft.com/office/powerpoint/2010/main" val="114210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childTnLst>
                                </p:cTn>
                              </p:par>
                              <p:par>
                                <p:cTn id="10" presetID="22" presetClass="entr" presetSubtype="8"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5">
                                            <p:graphicEl>
                                              <a:chart seriesIdx="0" categoryIdx="-4" bldStep="series"/>
                                            </p:graphicEl>
                                          </p:spTgt>
                                        </p:tgtEl>
                                        <p:attrNameLst>
                                          <p:attrName>style.visibility</p:attrName>
                                        </p:attrNameLst>
                                      </p:cBhvr>
                                      <p:to>
                                        <p:strVal val="visible"/>
                                      </p:to>
                                    </p:set>
                                    <p:animEffect transition="in" filter="wipe(left)">
                                      <p:cBhvr>
                                        <p:cTn id="19" dur="1000"/>
                                        <p:tgtEl>
                                          <p:spTgt spid="15">
                                            <p:graphicEl>
                                              <a:chart seriesIdx="0" categoryIdx="-4" bldStep="series"/>
                                            </p:graphic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5">
                                            <p:graphicEl>
                                              <a:chart seriesIdx="1" categoryIdx="-4" bldStep="series"/>
                                            </p:graphicEl>
                                          </p:spTgt>
                                        </p:tgtEl>
                                        <p:attrNameLst>
                                          <p:attrName>style.visibility</p:attrName>
                                        </p:attrNameLst>
                                      </p:cBhvr>
                                      <p:to>
                                        <p:strVal val="visible"/>
                                      </p:to>
                                    </p:set>
                                    <p:animEffect transition="in" filter="wipe(left)">
                                      <p:cBhvr>
                                        <p:cTn id="22" dur="1000"/>
                                        <p:tgtEl>
                                          <p:spTgt spid="15">
                                            <p:graphicEl>
                                              <a:chart seriesIdx="1" categoryIdx="-4" bldStep="series"/>
                                            </p:graphicEl>
                                          </p:spTgt>
                                        </p:tgtEl>
                                      </p:cBhvr>
                                    </p:animEffect>
                                  </p:childTnLst>
                                </p:cTn>
                              </p:par>
                              <p:par>
                                <p:cTn id="23" presetID="22" presetClass="entr" presetSubtype="8" fill="hold" nodeType="withEffect">
                                  <p:stCondLst>
                                    <p:cond delay="40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par>
                                <p:cTn id="26" presetID="1" presetClass="entr" presetSubtype="0" fill="hold" grpId="0" nodeType="withEffect">
                                  <p:stCondLst>
                                    <p:cond delay="400"/>
                                  </p:stCondLst>
                                  <p:childTnLst>
                                    <p:set>
                                      <p:cBhvr>
                                        <p:cTn id="27"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uiExpand="1">
        <p:bldSub>
          <a:bldChart bld="series"/>
        </p:bldSub>
      </p:bldGraphic>
      <p:bldP spid="21" grpId="0"/>
      <p:bldP spid="22" grpId="0"/>
      <p:bldP spid="2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p:cNvSpPr/>
          <p:nvPr/>
        </p:nvSpPr>
        <p:spPr>
          <a:xfrm>
            <a:off x="1129004" y="1222310"/>
            <a:ext cx="9993086" cy="4506685"/>
          </a:xfrm>
          <a:custGeom>
            <a:avLst/>
            <a:gdLst>
              <a:gd name="connsiteX0" fmla="*/ 0 w 9993086"/>
              <a:gd name="connsiteY0" fmla="*/ 0 h 4506685"/>
              <a:gd name="connsiteX1" fmla="*/ 9993086 w 9993086"/>
              <a:gd name="connsiteY1" fmla="*/ 0 h 4506685"/>
              <a:gd name="connsiteX2" fmla="*/ 9993086 w 9993086"/>
              <a:gd name="connsiteY2" fmla="*/ 4506685 h 4506685"/>
              <a:gd name="connsiteX3" fmla="*/ 0 w 9993086"/>
              <a:gd name="connsiteY3" fmla="*/ 4506685 h 4506685"/>
              <a:gd name="connsiteX4" fmla="*/ 0 w 9993086"/>
              <a:gd name="connsiteY4" fmla="*/ 0 h 4506685"/>
              <a:gd name="connsiteX5" fmla="*/ 563336 w 9993086"/>
              <a:gd name="connsiteY5" fmla="*/ 563336 h 4506685"/>
              <a:gd name="connsiteX6" fmla="*/ 563336 w 9993086"/>
              <a:gd name="connsiteY6" fmla="*/ 3943349 h 4506685"/>
              <a:gd name="connsiteX7" fmla="*/ 9429750 w 9993086"/>
              <a:gd name="connsiteY7" fmla="*/ 3943349 h 4506685"/>
              <a:gd name="connsiteX8" fmla="*/ 9429750 w 9993086"/>
              <a:gd name="connsiteY8" fmla="*/ 563336 h 4506685"/>
              <a:gd name="connsiteX9" fmla="*/ 563336 w 9993086"/>
              <a:gd name="connsiteY9" fmla="*/ 563336 h 4506685"/>
              <a:gd name="connsiteX0" fmla="*/ 0 w 9993086"/>
              <a:gd name="connsiteY0" fmla="*/ 0 h 4506685"/>
              <a:gd name="connsiteX1" fmla="*/ 9993086 w 9993086"/>
              <a:gd name="connsiteY1" fmla="*/ 0 h 4506685"/>
              <a:gd name="connsiteX2" fmla="*/ 9993086 w 9993086"/>
              <a:gd name="connsiteY2" fmla="*/ 4506685 h 4506685"/>
              <a:gd name="connsiteX3" fmla="*/ 0 w 9993086"/>
              <a:gd name="connsiteY3" fmla="*/ 4506685 h 4506685"/>
              <a:gd name="connsiteX4" fmla="*/ 0 w 9993086"/>
              <a:gd name="connsiteY4" fmla="*/ 0 h 4506685"/>
              <a:gd name="connsiteX5" fmla="*/ 479361 w 9993086"/>
              <a:gd name="connsiteY5" fmla="*/ 442038 h 4506685"/>
              <a:gd name="connsiteX6" fmla="*/ 563336 w 9993086"/>
              <a:gd name="connsiteY6" fmla="*/ 3943349 h 4506685"/>
              <a:gd name="connsiteX7" fmla="*/ 9429750 w 9993086"/>
              <a:gd name="connsiteY7" fmla="*/ 3943349 h 4506685"/>
              <a:gd name="connsiteX8" fmla="*/ 9429750 w 9993086"/>
              <a:gd name="connsiteY8" fmla="*/ 563336 h 4506685"/>
              <a:gd name="connsiteX9" fmla="*/ 479361 w 9993086"/>
              <a:gd name="connsiteY9" fmla="*/ 442038 h 4506685"/>
              <a:gd name="connsiteX0" fmla="*/ 0 w 9993086"/>
              <a:gd name="connsiteY0" fmla="*/ 0 h 4506685"/>
              <a:gd name="connsiteX1" fmla="*/ 9993086 w 9993086"/>
              <a:gd name="connsiteY1" fmla="*/ 0 h 4506685"/>
              <a:gd name="connsiteX2" fmla="*/ 9993086 w 9993086"/>
              <a:gd name="connsiteY2" fmla="*/ 4506685 h 4506685"/>
              <a:gd name="connsiteX3" fmla="*/ 0 w 9993086"/>
              <a:gd name="connsiteY3" fmla="*/ 4506685 h 4506685"/>
              <a:gd name="connsiteX4" fmla="*/ 0 w 9993086"/>
              <a:gd name="connsiteY4" fmla="*/ 0 h 4506685"/>
              <a:gd name="connsiteX5" fmla="*/ 479361 w 9993086"/>
              <a:gd name="connsiteY5" fmla="*/ 442038 h 4506685"/>
              <a:gd name="connsiteX6" fmla="*/ 339402 w 9993086"/>
              <a:gd name="connsiteY6" fmla="*/ 4307242 h 4506685"/>
              <a:gd name="connsiteX7" fmla="*/ 9429750 w 9993086"/>
              <a:gd name="connsiteY7" fmla="*/ 3943349 h 4506685"/>
              <a:gd name="connsiteX8" fmla="*/ 9429750 w 9993086"/>
              <a:gd name="connsiteY8" fmla="*/ 563336 h 4506685"/>
              <a:gd name="connsiteX9" fmla="*/ 479361 w 9993086"/>
              <a:gd name="connsiteY9" fmla="*/ 442038 h 4506685"/>
              <a:gd name="connsiteX0" fmla="*/ 0 w 9993086"/>
              <a:gd name="connsiteY0" fmla="*/ 0 h 4506685"/>
              <a:gd name="connsiteX1" fmla="*/ 9993086 w 9993086"/>
              <a:gd name="connsiteY1" fmla="*/ 0 h 4506685"/>
              <a:gd name="connsiteX2" fmla="*/ 9993086 w 9993086"/>
              <a:gd name="connsiteY2" fmla="*/ 4506685 h 4506685"/>
              <a:gd name="connsiteX3" fmla="*/ 0 w 9993086"/>
              <a:gd name="connsiteY3" fmla="*/ 4506685 h 4506685"/>
              <a:gd name="connsiteX4" fmla="*/ 0 w 9993086"/>
              <a:gd name="connsiteY4" fmla="*/ 0 h 4506685"/>
              <a:gd name="connsiteX5" fmla="*/ 479361 w 9993086"/>
              <a:gd name="connsiteY5" fmla="*/ 442038 h 4506685"/>
              <a:gd name="connsiteX6" fmla="*/ 339402 w 9993086"/>
              <a:gd name="connsiteY6" fmla="*/ 4307242 h 4506685"/>
              <a:gd name="connsiteX7" fmla="*/ 9429750 w 9993086"/>
              <a:gd name="connsiteY7" fmla="*/ 3943349 h 4506685"/>
              <a:gd name="connsiteX8" fmla="*/ 9429750 w 9993086"/>
              <a:gd name="connsiteY8" fmla="*/ 563336 h 4506685"/>
              <a:gd name="connsiteX9" fmla="*/ 479361 w 9993086"/>
              <a:gd name="connsiteY9" fmla="*/ 442038 h 4506685"/>
              <a:gd name="connsiteX0" fmla="*/ 0 w 9993086"/>
              <a:gd name="connsiteY0" fmla="*/ 0 h 4506685"/>
              <a:gd name="connsiteX1" fmla="*/ 9993086 w 9993086"/>
              <a:gd name="connsiteY1" fmla="*/ 0 h 4506685"/>
              <a:gd name="connsiteX2" fmla="*/ 9993086 w 9993086"/>
              <a:gd name="connsiteY2" fmla="*/ 4506685 h 4506685"/>
              <a:gd name="connsiteX3" fmla="*/ 0 w 9993086"/>
              <a:gd name="connsiteY3" fmla="*/ 4506685 h 4506685"/>
              <a:gd name="connsiteX4" fmla="*/ 0 w 9993086"/>
              <a:gd name="connsiteY4" fmla="*/ 0 h 4506685"/>
              <a:gd name="connsiteX5" fmla="*/ 348732 w 9993086"/>
              <a:gd name="connsiteY5" fmla="*/ 451369 h 4506685"/>
              <a:gd name="connsiteX6" fmla="*/ 339402 w 9993086"/>
              <a:gd name="connsiteY6" fmla="*/ 4307242 h 4506685"/>
              <a:gd name="connsiteX7" fmla="*/ 9429750 w 9993086"/>
              <a:gd name="connsiteY7" fmla="*/ 3943349 h 4506685"/>
              <a:gd name="connsiteX8" fmla="*/ 9429750 w 9993086"/>
              <a:gd name="connsiteY8" fmla="*/ 563336 h 4506685"/>
              <a:gd name="connsiteX9" fmla="*/ 348732 w 9993086"/>
              <a:gd name="connsiteY9" fmla="*/ 451369 h 4506685"/>
              <a:gd name="connsiteX0" fmla="*/ 0 w 9993086"/>
              <a:gd name="connsiteY0" fmla="*/ 0 h 4506685"/>
              <a:gd name="connsiteX1" fmla="*/ 9993086 w 9993086"/>
              <a:gd name="connsiteY1" fmla="*/ 0 h 4506685"/>
              <a:gd name="connsiteX2" fmla="*/ 9993086 w 9993086"/>
              <a:gd name="connsiteY2" fmla="*/ 4506685 h 4506685"/>
              <a:gd name="connsiteX3" fmla="*/ 0 w 9993086"/>
              <a:gd name="connsiteY3" fmla="*/ 4506685 h 4506685"/>
              <a:gd name="connsiteX4" fmla="*/ 0 w 9993086"/>
              <a:gd name="connsiteY4" fmla="*/ 0 h 4506685"/>
              <a:gd name="connsiteX5" fmla="*/ 348732 w 9993086"/>
              <a:gd name="connsiteY5" fmla="*/ 451369 h 4506685"/>
              <a:gd name="connsiteX6" fmla="*/ 339402 w 9993086"/>
              <a:gd name="connsiteY6" fmla="*/ 4307242 h 4506685"/>
              <a:gd name="connsiteX7" fmla="*/ 9429750 w 9993086"/>
              <a:gd name="connsiteY7" fmla="*/ 3943349 h 4506685"/>
              <a:gd name="connsiteX8" fmla="*/ 9429750 w 9993086"/>
              <a:gd name="connsiteY8" fmla="*/ 563336 h 4506685"/>
              <a:gd name="connsiteX9" fmla="*/ 348732 w 9993086"/>
              <a:gd name="connsiteY9" fmla="*/ 451369 h 4506685"/>
              <a:gd name="connsiteX0" fmla="*/ 0 w 9993086"/>
              <a:gd name="connsiteY0" fmla="*/ 0 h 4506685"/>
              <a:gd name="connsiteX1" fmla="*/ 9993086 w 9993086"/>
              <a:gd name="connsiteY1" fmla="*/ 0 h 4506685"/>
              <a:gd name="connsiteX2" fmla="*/ 9993086 w 9993086"/>
              <a:gd name="connsiteY2" fmla="*/ 4506685 h 4506685"/>
              <a:gd name="connsiteX3" fmla="*/ 0 w 9993086"/>
              <a:gd name="connsiteY3" fmla="*/ 4506685 h 4506685"/>
              <a:gd name="connsiteX4" fmla="*/ 0 w 9993086"/>
              <a:gd name="connsiteY4" fmla="*/ 0 h 4506685"/>
              <a:gd name="connsiteX5" fmla="*/ 348732 w 9993086"/>
              <a:gd name="connsiteY5" fmla="*/ 451369 h 4506685"/>
              <a:gd name="connsiteX6" fmla="*/ 339402 w 9993086"/>
              <a:gd name="connsiteY6" fmla="*/ 4307242 h 4506685"/>
              <a:gd name="connsiteX7" fmla="*/ 9607032 w 9993086"/>
              <a:gd name="connsiteY7" fmla="*/ 4279251 h 4506685"/>
              <a:gd name="connsiteX8" fmla="*/ 9429750 w 9993086"/>
              <a:gd name="connsiteY8" fmla="*/ 563336 h 4506685"/>
              <a:gd name="connsiteX9" fmla="*/ 348732 w 9993086"/>
              <a:gd name="connsiteY9" fmla="*/ 451369 h 4506685"/>
              <a:gd name="connsiteX0" fmla="*/ 0 w 9993086"/>
              <a:gd name="connsiteY0" fmla="*/ 0 h 4506685"/>
              <a:gd name="connsiteX1" fmla="*/ 9993086 w 9993086"/>
              <a:gd name="connsiteY1" fmla="*/ 0 h 4506685"/>
              <a:gd name="connsiteX2" fmla="*/ 9993086 w 9993086"/>
              <a:gd name="connsiteY2" fmla="*/ 4506685 h 4506685"/>
              <a:gd name="connsiteX3" fmla="*/ 0 w 9993086"/>
              <a:gd name="connsiteY3" fmla="*/ 4506685 h 4506685"/>
              <a:gd name="connsiteX4" fmla="*/ 0 w 9993086"/>
              <a:gd name="connsiteY4" fmla="*/ 0 h 4506685"/>
              <a:gd name="connsiteX5" fmla="*/ 348732 w 9993086"/>
              <a:gd name="connsiteY5" fmla="*/ 451369 h 4506685"/>
              <a:gd name="connsiteX6" fmla="*/ 339402 w 9993086"/>
              <a:gd name="connsiteY6" fmla="*/ 4307242 h 4506685"/>
              <a:gd name="connsiteX7" fmla="*/ 9607032 w 9993086"/>
              <a:gd name="connsiteY7" fmla="*/ 4279251 h 4506685"/>
              <a:gd name="connsiteX8" fmla="*/ 9429750 w 9993086"/>
              <a:gd name="connsiteY8" fmla="*/ 563336 h 4506685"/>
              <a:gd name="connsiteX9" fmla="*/ 348732 w 9993086"/>
              <a:gd name="connsiteY9" fmla="*/ 451369 h 4506685"/>
              <a:gd name="connsiteX0" fmla="*/ 0 w 9993086"/>
              <a:gd name="connsiteY0" fmla="*/ 0 h 4506685"/>
              <a:gd name="connsiteX1" fmla="*/ 9993086 w 9993086"/>
              <a:gd name="connsiteY1" fmla="*/ 0 h 4506685"/>
              <a:gd name="connsiteX2" fmla="*/ 9993086 w 9993086"/>
              <a:gd name="connsiteY2" fmla="*/ 4506685 h 4506685"/>
              <a:gd name="connsiteX3" fmla="*/ 0 w 9993086"/>
              <a:gd name="connsiteY3" fmla="*/ 4506685 h 4506685"/>
              <a:gd name="connsiteX4" fmla="*/ 0 w 9993086"/>
              <a:gd name="connsiteY4" fmla="*/ 0 h 4506685"/>
              <a:gd name="connsiteX5" fmla="*/ 348732 w 9993086"/>
              <a:gd name="connsiteY5" fmla="*/ 451369 h 4506685"/>
              <a:gd name="connsiteX6" fmla="*/ 339402 w 9993086"/>
              <a:gd name="connsiteY6" fmla="*/ 4307242 h 4506685"/>
              <a:gd name="connsiteX7" fmla="*/ 9607032 w 9993086"/>
              <a:gd name="connsiteY7" fmla="*/ 4279251 h 4506685"/>
              <a:gd name="connsiteX8" fmla="*/ 9616363 w 9993086"/>
              <a:gd name="connsiteY8" fmla="*/ 367393 h 4506685"/>
              <a:gd name="connsiteX9" fmla="*/ 348732 w 9993086"/>
              <a:gd name="connsiteY9" fmla="*/ 451369 h 4506685"/>
              <a:gd name="connsiteX0" fmla="*/ 0 w 9993086"/>
              <a:gd name="connsiteY0" fmla="*/ 0 h 4506685"/>
              <a:gd name="connsiteX1" fmla="*/ 9993086 w 9993086"/>
              <a:gd name="connsiteY1" fmla="*/ 0 h 4506685"/>
              <a:gd name="connsiteX2" fmla="*/ 9993086 w 9993086"/>
              <a:gd name="connsiteY2" fmla="*/ 4506685 h 4506685"/>
              <a:gd name="connsiteX3" fmla="*/ 0 w 9993086"/>
              <a:gd name="connsiteY3" fmla="*/ 4506685 h 4506685"/>
              <a:gd name="connsiteX4" fmla="*/ 0 w 9993086"/>
              <a:gd name="connsiteY4" fmla="*/ 0 h 4506685"/>
              <a:gd name="connsiteX5" fmla="*/ 348732 w 9993086"/>
              <a:gd name="connsiteY5" fmla="*/ 451369 h 4506685"/>
              <a:gd name="connsiteX6" fmla="*/ 339402 w 9993086"/>
              <a:gd name="connsiteY6" fmla="*/ 4307242 h 4506685"/>
              <a:gd name="connsiteX7" fmla="*/ 9607032 w 9993086"/>
              <a:gd name="connsiteY7" fmla="*/ 4279251 h 4506685"/>
              <a:gd name="connsiteX8" fmla="*/ 9616363 w 9993086"/>
              <a:gd name="connsiteY8" fmla="*/ 367393 h 4506685"/>
              <a:gd name="connsiteX9" fmla="*/ 348732 w 9993086"/>
              <a:gd name="connsiteY9" fmla="*/ 451369 h 4506685"/>
              <a:gd name="connsiteX0" fmla="*/ 0 w 9993086"/>
              <a:gd name="connsiteY0" fmla="*/ 0 h 4506685"/>
              <a:gd name="connsiteX1" fmla="*/ 9993086 w 9993086"/>
              <a:gd name="connsiteY1" fmla="*/ 0 h 4506685"/>
              <a:gd name="connsiteX2" fmla="*/ 9993086 w 9993086"/>
              <a:gd name="connsiteY2" fmla="*/ 4506685 h 4506685"/>
              <a:gd name="connsiteX3" fmla="*/ 0 w 9993086"/>
              <a:gd name="connsiteY3" fmla="*/ 4506685 h 4506685"/>
              <a:gd name="connsiteX4" fmla="*/ 0 w 9993086"/>
              <a:gd name="connsiteY4" fmla="*/ 0 h 4506685"/>
              <a:gd name="connsiteX5" fmla="*/ 348732 w 9993086"/>
              <a:gd name="connsiteY5" fmla="*/ 451369 h 4506685"/>
              <a:gd name="connsiteX6" fmla="*/ 339402 w 9993086"/>
              <a:gd name="connsiteY6" fmla="*/ 4307242 h 4506685"/>
              <a:gd name="connsiteX7" fmla="*/ 9691008 w 9993086"/>
              <a:gd name="connsiteY7" fmla="*/ 4279251 h 4506685"/>
              <a:gd name="connsiteX8" fmla="*/ 9616363 w 9993086"/>
              <a:gd name="connsiteY8" fmla="*/ 367393 h 4506685"/>
              <a:gd name="connsiteX9" fmla="*/ 348732 w 9993086"/>
              <a:gd name="connsiteY9" fmla="*/ 451369 h 4506685"/>
              <a:gd name="connsiteX0" fmla="*/ 0 w 9993086"/>
              <a:gd name="connsiteY0" fmla="*/ 0 h 4506685"/>
              <a:gd name="connsiteX1" fmla="*/ 9993086 w 9993086"/>
              <a:gd name="connsiteY1" fmla="*/ 0 h 4506685"/>
              <a:gd name="connsiteX2" fmla="*/ 9993086 w 9993086"/>
              <a:gd name="connsiteY2" fmla="*/ 4506685 h 4506685"/>
              <a:gd name="connsiteX3" fmla="*/ 0 w 9993086"/>
              <a:gd name="connsiteY3" fmla="*/ 4506685 h 4506685"/>
              <a:gd name="connsiteX4" fmla="*/ 0 w 9993086"/>
              <a:gd name="connsiteY4" fmla="*/ 0 h 4506685"/>
              <a:gd name="connsiteX5" fmla="*/ 348732 w 9993086"/>
              <a:gd name="connsiteY5" fmla="*/ 451369 h 4506685"/>
              <a:gd name="connsiteX6" fmla="*/ 339402 w 9993086"/>
              <a:gd name="connsiteY6" fmla="*/ 4307242 h 4506685"/>
              <a:gd name="connsiteX7" fmla="*/ 9691008 w 9993086"/>
              <a:gd name="connsiteY7" fmla="*/ 4279251 h 4506685"/>
              <a:gd name="connsiteX8" fmla="*/ 9616363 w 9993086"/>
              <a:gd name="connsiteY8" fmla="*/ 367393 h 4506685"/>
              <a:gd name="connsiteX9" fmla="*/ 348732 w 9993086"/>
              <a:gd name="connsiteY9" fmla="*/ 451369 h 4506685"/>
              <a:gd name="connsiteX0" fmla="*/ 0 w 9993086"/>
              <a:gd name="connsiteY0" fmla="*/ 0 h 4506685"/>
              <a:gd name="connsiteX1" fmla="*/ 9993086 w 9993086"/>
              <a:gd name="connsiteY1" fmla="*/ 0 h 4506685"/>
              <a:gd name="connsiteX2" fmla="*/ 9993086 w 9993086"/>
              <a:gd name="connsiteY2" fmla="*/ 4506685 h 4506685"/>
              <a:gd name="connsiteX3" fmla="*/ 0 w 9993086"/>
              <a:gd name="connsiteY3" fmla="*/ 4506685 h 4506685"/>
              <a:gd name="connsiteX4" fmla="*/ 0 w 9993086"/>
              <a:gd name="connsiteY4" fmla="*/ 0 h 4506685"/>
              <a:gd name="connsiteX5" fmla="*/ 348732 w 9993086"/>
              <a:gd name="connsiteY5" fmla="*/ 451369 h 4506685"/>
              <a:gd name="connsiteX6" fmla="*/ 317099 w 9993086"/>
              <a:gd name="connsiteY6" fmla="*/ 4284940 h 4506685"/>
              <a:gd name="connsiteX7" fmla="*/ 9691008 w 9993086"/>
              <a:gd name="connsiteY7" fmla="*/ 4279251 h 4506685"/>
              <a:gd name="connsiteX8" fmla="*/ 9616363 w 9993086"/>
              <a:gd name="connsiteY8" fmla="*/ 367393 h 4506685"/>
              <a:gd name="connsiteX9" fmla="*/ 348732 w 9993086"/>
              <a:gd name="connsiteY9" fmla="*/ 451369 h 4506685"/>
              <a:gd name="connsiteX0" fmla="*/ 0 w 9993086"/>
              <a:gd name="connsiteY0" fmla="*/ 0 h 4506685"/>
              <a:gd name="connsiteX1" fmla="*/ 9993086 w 9993086"/>
              <a:gd name="connsiteY1" fmla="*/ 0 h 4506685"/>
              <a:gd name="connsiteX2" fmla="*/ 9993086 w 9993086"/>
              <a:gd name="connsiteY2" fmla="*/ 4506685 h 4506685"/>
              <a:gd name="connsiteX3" fmla="*/ 0 w 9993086"/>
              <a:gd name="connsiteY3" fmla="*/ 4506685 h 4506685"/>
              <a:gd name="connsiteX4" fmla="*/ 0 w 9993086"/>
              <a:gd name="connsiteY4" fmla="*/ 0 h 4506685"/>
              <a:gd name="connsiteX5" fmla="*/ 304128 w 9993086"/>
              <a:gd name="connsiteY5" fmla="*/ 429067 h 4506685"/>
              <a:gd name="connsiteX6" fmla="*/ 317099 w 9993086"/>
              <a:gd name="connsiteY6" fmla="*/ 4284940 h 4506685"/>
              <a:gd name="connsiteX7" fmla="*/ 9691008 w 9993086"/>
              <a:gd name="connsiteY7" fmla="*/ 4279251 h 4506685"/>
              <a:gd name="connsiteX8" fmla="*/ 9616363 w 9993086"/>
              <a:gd name="connsiteY8" fmla="*/ 367393 h 4506685"/>
              <a:gd name="connsiteX9" fmla="*/ 304128 w 9993086"/>
              <a:gd name="connsiteY9" fmla="*/ 429067 h 4506685"/>
              <a:gd name="connsiteX0" fmla="*/ 0 w 9993086"/>
              <a:gd name="connsiteY0" fmla="*/ 0 h 4506685"/>
              <a:gd name="connsiteX1" fmla="*/ 9993086 w 9993086"/>
              <a:gd name="connsiteY1" fmla="*/ 0 h 4506685"/>
              <a:gd name="connsiteX2" fmla="*/ 9993086 w 9993086"/>
              <a:gd name="connsiteY2" fmla="*/ 4506685 h 4506685"/>
              <a:gd name="connsiteX3" fmla="*/ 0 w 9993086"/>
              <a:gd name="connsiteY3" fmla="*/ 4506685 h 4506685"/>
              <a:gd name="connsiteX4" fmla="*/ 0 w 9993086"/>
              <a:gd name="connsiteY4" fmla="*/ 0 h 4506685"/>
              <a:gd name="connsiteX5" fmla="*/ 304128 w 9993086"/>
              <a:gd name="connsiteY5" fmla="*/ 351008 h 4506685"/>
              <a:gd name="connsiteX6" fmla="*/ 317099 w 9993086"/>
              <a:gd name="connsiteY6" fmla="*/ 4284940 h 4506685"/>
              <a:gd name="connsiteX7" fmla="*/ 9691008 w 9993086"/>
              <a:gd name="connsiteY7" fmla="*/ 4279251 h 4506685"/>
              <a:gd name="connsiteX8" fmla="*/ 9616363 w 9993086"/>
              <a:gd name="connsiteY8" fmla="*/ 367393 h 4506685"/>
              <a:gd name="connsiteX9" fmla="*/ 304128 w 9993086"/>
              <a:gd name="connsiteY9" fmla="*/ 351008 h 4506685"/>
              <a:gd name="connsiteX0" fmla="*/ 0 w 9993086"/>
              <a:gd name="connsiteY0" fmla="*/ 0 h 4506685"/>
              <a:gd name="connsiteX1" fmla="*/ 9993086 w 9993086"/>
              <a:gd name="connsiteY1" fmla="*/ 0 h 4506685"/>
              <a:gd name="connsiteX2" fmla="*/ 9993086 w 9993086"/>
              <a:gd name="connsiteY2" fmla="*/ 4506685 h 4506685"/>
              <a:gd name="connsiteX3" fmla="*/ 0 w 9993086"/>
              <a:gd name="connsiteY3" fmla="*/ 4506685 h 4506685"/>
              <a:gd name="connsiteX4" fmla="*/ 0 w 9993086"/>
              <a:gd name="connsiteY4" fmla="*/ 0 h 4506685"/>
              <a:gd name="connsiteX5" fmla="*/ 304128 w 9993086"/>
              <a:gd name="connsiteY5" fmla="*/ 351008 h 4506685"/>
              <a:gd name="connsiteX6" fmla="*/ 317099 w 9993086"/>
              <a:gd name="connsiteY6" fmla="*/ 4284940 h 4506685"/>
              <a:gd name="connsiteX7" fmla="*/ 9691008 w 9993086"/>
              <a:gd name="connsiteY7" fmla="*/ 4279251 h 4506685"/>
              <a:gd name="connsiteX8" fmla="*/ 9683270 w 9993086"/>
              <a:gd name="connsiteY8" fmla="*/ 378544 h 4506685"/>
              <a:gd name="connsiteX9" fmla="*/ 304128 w 9993086"/>
              <a:gd name="connsiteY9" fmla="*/ 351008 h 4506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93086" h="4506685">
                <a:moveTo>
                  <a:pt x="0" y="0"/>
                </a:moveTo>
                <a:lnTo>
                  <a:pt x="9993086" y="0"/>
                </a:lnTo>
                <a:lnTo>
                  <a:pt x="9993086" y="4506685"/>
                </a:lnTo>
                <a:lnTo>
                  <a:pt x="0" y="4506685"/>
                </a:lnTo>
                <a:lnTo>
                  <a:pt x="0" y="0"/>
                </a:lnTo>
                <a:close/>
                <a:moveTo>
                  <a:pt x="304128" y="351008"/>
                </a:moveTo>
                <a:cubicBezTo>
                  <a:pt x="304128" y="1658071"/>
                  <a:pt x="307768" y="2977878"/>
                  <a:pt x="317099" y="4284940"/>
                </a:cubicBezTo>
                <a:lnTo>
                  <a:pt x="9691008" y="4279251"/>
                </a:lnTo>
                <a:cubicBezTo>
                  <a:pt x="9697228" y="3012622"/>
                  <a:pt x="9705042" y="1682496"/>
                  <a:pt x="9683270" y="378544"/>
                </a:cubicBezTo>
                <a:lnTo>
                  <a:pt x="304128" y="351008"/>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 name="Rectangle 3"/>
          <p:cNvSpPr/>
          <p:nvPr/>
        </p:nvSpPr>
        <p:spPr>
          <a:xfrm>
            <a:off x="758283" y="936702"/>
            <a:ext cx="10571356" cy="9992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TextBox 10"/>
          <p:cNvSpPr txBox="1"/>
          <p:nvPr/>
        </p:nvSpPr>
        <p:spPr>
          <a:xfrm>
            <a:off x="2273300" y="647613"/>
            <a:ext cx="1281120" cy="523220"/>
          </a:xfrm>
          <a:prstGeom prst="rect">
            <a:avLst/>
          </a:prstGeom>
          <a:noFill/>
        </p:spPr>
        <p:txBody>
          <a:bodyPr wrap="none" rtlCol="0">
            <a:spAutoFit/>
          </a:bodyPr>
          <a:lstStyle/>
          <a:p>
            <a:r>
              <a:rPr lang="en-GB" sz="2800" b="1" dirty="0" smtClean="0">
                <a:solidFill>
                  <a:srgbClr val="215483"/>
                </a:solidFill>
                <a:latin typeface="Arial Narrow" panose="020B0606020202030204" pitchFamily="34" charset="0"/>
              </a:rPr>
              <a:t>No Deal</a:t>
            </a:r>
            <a:endParaRPr lang="en-GB" sz="2800" b="1" dirty="0">
              <a:solidFill>
                <a:srgbClr val="215483"/>
              </a:solidFill>
              <a:latin typeface="Arial Narrow" panose="020B0606020202030204" pitchFamily="34" charset="0"/>
            </a:endParaRPr>
          </a:p>
        </p:txBody>
      </p:sp>
      <p:sp>
        <p:nvSpPr>
          <p:cNvPr id="12" name="TextBox 11"/>
          <p:cNvSpPr txBox="1"/>
          <p:nvPr/>
        </p:nvSpPr>
        <p:spPr>
          <a:xfrm>
            <a:off x="5692684" y="699090"/>
            <a:ext cx="806631" cy="523220"/>
          </a:xfrm>
          <a:prstGeom prst="rect">
            <a:avLst/>
          </a:prstGeom>
          <a:noFill/>
        </p:spPr>
        <p:txBody>
          <a:bodyPr wrap="none" rtlCol="0">
            <a:spAutoFit/>
          </a:bodyPr>
          <a:lstStyle/>
          <a:p>
            <a:r>
              <a:rPr lang="en-GB" sz="2800" b="1" dirty="0" smtClean="0">
                <a:solidFill>
                  <a:srgbClr val="215483"/>
                </a:solidFill>
                <a:latin typeface="Arial Narrow" panose="020B0606020202030204" pitchFamily="34" charset="0"/>
              </a:rPr>
              <a:t>Deal</a:t>
            </a:r>
            <a:endParaRPr lang="en-GB" sz="2800" b="1" dirty="0">
              <a:solidFill>
                <a:srgbClr val="215483"/>
              </a:solidFill>
              <a:latin typeface="Arial Narrow" panose="020B0606020202030204" pitchFamily="34" charset="0"/>
            </a:endParaRPr>
          </a:p>
        </p:txBody>
      </p:sp>
      <p:sp>
        <p:nvSpPr>
          <p:cNvPr id="13" name="TextBox 12"/>
          <p:cNvSpPr txBox="1"/>
          <p:nvPr/>
        </p:nvSpPr>
        <p:spPr>
          <a:xfrm>
            <a:off x="8637579" y="699680"/>
            <a:ext cx="1492716" cy="523220"/>
          </a:xfrm>
          <a:prstGeom prst="rect">
            <a:avLst/>
          </a:prstGeom>
          <a:noFill/>
        </p:spPr>
        <p:txBody>
          <a:bodyPr wrap="none" rtlCol="0">
            <a:spAutoFit/>
          </a:bodyPr>
          <a:lstStyle/>
          <a:p>
            <a:r>
              <a:rPr lang="en-GB" sz="2800" b="1" dirty="0" smtClean="0">
                <a:solidFill>
                  <a:schemeClr val="bg1">
                    <a:lumMod val="65000"/>
                  </a:schemeClr>
                </a:solidFill>
                <a:latin typeface="Arial Narrow" panose="020B0606020202030204" pitchFamily="34" charset="0"/>
              </a:rPr>
              <a:t>No Brexit</a:t>
            </a:r>
            <a:endParaRPr lang="en-GB" sz="2800" b="1" dirty="0">
              <a:solidFill>
                <a:schemeClr val="bg1">
                  <a:lumMod val="65000"/>
                </a:schemeClr>
              </a:solidFill>
              <a:latin typeface="Arial Narrow" panose="020B0606020202030204" pitchFamily="34" charset="0"/>
            </a:endParaRPr>
          </a:p>
        </p:txBody>
      </p:sp>
      <p:sp>
        <p:nvSpPr>
          <p:cNvPr id="18" name="Rectangle 17"/>
          <p:cNvSpPr/>
          <p:nvPr/>
        </p:nvSpPr>
        <p:spPr>
          <a:xfrm>
            <a:off x="1129004" y="1935988"/>
            <a:ext cx="355724" cy="37775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p:nvPicPr>
        <p:blipFill rotWithShape="1">
          <a:blip r:embed="rId2" cstate="print">
            <a:extLst>
              <a:ext uri="{28A0092B-C50C-407E-A947-70E740481C1C}">
                <a14:useLocalDpi xmlns:a14="http://schemas.microsoft.com/office/drawing/2010/main" val="0"/>
              </a:ext>
            </a:extLst>
          </a:blip>
          <a:srcRect t="77015" r="64565"/>
          <a:stretch/>
        </p:blipFill>
        <p:spPr>
          <a:xfrm>
            <a:off x="1484728" y="3723702"/>
            <a:ext cx="6020196" cy="1780481"/>
          </a:xfrm>
          <a:prstGeom prst="rect">
            <a:avLst/>
          </a:prstGeom>
        </p:spPr>
      </p:pic>
      <p:pic>
        <p:nvPicPr>
          <p:cNvPr id="23" name="Picture 22"/>
          <p:cNvPicPr>
            <a:picLocks noChangeAspect="1"/>
          </p:cNvPicPr>
          <p:nvPr/>
        </p:nvPicPr>
        <p:blipFill rotWithShape="1">
          <a:blip r:embed="rId3" cstate="print">
            <a:extLst>
              <a:ext uri="{28A0092B-C50C-407E-A947-70E740481C1C}">
                <a14:useLocalDpi xmlns:a14="http://schemas.microsoft.com/office/drawing/2010/main" val="0"/>
              </a:ext>
            </a:extLst>
          </a:blip>
          <a:srcRect t="77015" r="64565"/>
          <a:stretch/>
        </p:blipFill>
        <p:spPr>
          <a:xfrm>
            <a:off x="1484726" y="4593093"/>
            <a:ext cx="9281641" cy="918828"/>
          </a:xfrm>
          <a:prstGeom prst="rect">
            <a:avLst/>
          </a:prstGeom>
        </p:spPr>
      </p:pic>
      <p:sp>
        <p:nvSpPr>
          <p:cNvPr id="5" name="Rectangle 4"/>
          <p:cNvSpPr/>
          <p:nvPr/>
        </p:nvSpPr>
        <p:spPr>
          <a:xfrm>
            <a:off x="4295948" y="4603896"/>
            <a:ext cx="352608" cy="95064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4295951" y="1935988"/>
            <a:ext cx="352605" cy="266790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p:cNvSpPr txBox="1"/>
          <p:nvPr/>
        </p:nvSpPr>
        <p:spPr>
          <a:xfrm>
            <a:off x="280288" y="1751321"/>
            <a:ext cx="832279" cy="461665"/>
          </a:xfrm>
          <a:prstGeom prst="rect">
            <a:avLst/>
          </a:prstGeom>
          <a:noFill/>
        </p:spPr>
        <p:txBody>
          <a:bodyPr wrap="none" rtlCol="0">
            <a:spAutoFit/>
          </a:bodyPr>
          <a:lstStyle/>
          <a:p>
            <a:r>
              <a:rPr lang="en-GB" sz="2400" b="1" dirty="0" smtClean="0">
                <a:latin typeface="Arial Narrow" panose="020B0606020202030204" pitchFamily="34" charset="0"/>
              </a:rPr>
              <a:t>100%</a:t>
            </a:r>
            <a:endParaRPr lang="en-GB" sz="2400" b="1" dirty="0">
              <a:latin typeface="Arial Narrow" panose="020B0606020202030204" pitchFamily="34" charset="0"/>
            </a:endParaRPr>
          </a:p>
        </p:txBody>
      </p:sp>
      <p:sp>
        <p:nvSpPr>
          <p:cNvPr id="26" name="TextBox 25"/>
          <p:cNvSpPr txBox="1"/>
          <p:nvPr/>
        </p:nvSpPr>
        <p:spPr>
          <a:xfrm>
            <a:off x="425184" y="3492869"/>
            <a:ext cx="691215" cy="461665"/>
          </a:xfrm>
          <a:prstGeom prst="rect">
            <a:avLst/>
          </a:prstGeom>
          <a:noFill/>
        </p:spPr>
        <p:txBody>
          <a:bodyPr wrap="none" rtlCol="0">
            <a:spAutoFit/>
          </a:bodyPr>
          <a:lstStyle/>
          <a:p>
            <a:r>
              <a:rPr lang="en-GB" sz="2400" b="1" dirty="0" smtClean="0">
                <a:latin typeface="Arial Narrow" panose="020B0606020202030204" pitchFamily="34" charset="0"/>
              </a:rPr>
              <a:t>50%</a:t>
            </a:r>
            <a:endParaRPr lang="en-GB" sz="2400" b="1" dirty="0">
              <a:latin typeface="Arial Narrow" panose="020B0606020202030204" pitchFamily="34" charset="0"/>
            </a:endParaRPr>
          </a:p>
        </p:txBody>
      </p:sp>
      <p:sp>
        <p:nvSpPr>
          <p:cNvPr id="27" name="TextBox 26"/>
          <p:cNvSpPr txBox="1"/>
          <p:nvPr/>
        </p:nvSpPr>
        <p:spPr>
          <a:xfrm>
            <a:off x="412675" y="4383109"/>
            <a:ext cx="691215" cy="461665"/>
          </a:xfrm>
          <a:prstGeom prst="rect">
            <a:avLst/>
          </a:prstGeom>
          <a:noFill/>
        </p:spPr>
        <p:txBody>
          <a:bodyPr wrap="none" rtlCol="0">
            <a:spAutoFit/>
          </a:bodyPr>
          <a:lstStyle/>
          <a:p>
            <a:r>
              <a:rPr lang="en-GB" sz="2400" b="1" dirty="0" smtClean="0">
                <a:latin typeface="Arial Narrow" panose="020B0606020202030204" pitchFamily="34" charset="0"/>
              </a:rPr>
              <a:t>33%</a:t>
            </a:r>
            <a:endParaRPr lang="en-GB" sz="2400" b="1" dirty="0">
              <a:latin typeface="Arial Narrow" panose="020B0606020202030204" pitchFamily="34" charset="0"/>
            </a:endParaRPr>
          </a:p>
        </p:txBody>
      </p:sp>
      <p:grpSp>
        <p:nvGrpSpPr>
          <p:cNvPr id="30" name="Group 29"/>
          <p:cNvGrpSpPr/>
          <p:nvPr/>
        </p:nvGrpSpPr>
        <p:grpSpPr>
          <a:xfrm>
            <a:off x="4659290" y="1545219"/>
            <a:ext cx="2829199" cy="1889009"/>
            <a:chOff x="4648556" y="1233476"/>
            <a:chExt cx="2856368" cy="1889009"/>
          </a:xfrm>
        </p:grpSpPr>
        <p:sp>
          <p:nvSpPr>
            <p:cNvPr id="29" name="Rectangle 28"/>
            <p:cNvSpPr/>
            <p:nvPr/>
          </p:nvSpPr>
          <p:spPr>
            <a:xfrm>
              <a:off x="5891383" y="1233476"/>
              <a:ext cx="387895" cy="1261654"/>
            </a:xfrm>
            <a:prstGeom prst="rect">
              <a:avLst/>
            </a:prstGeom>
            <a:solidFill>
              <a:srgbClr val="8E4132"/>
            </a:solidFill>
            <a:ln>
              <a:solidFill>
                <a:srgbClr val="8E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4648556" y="2212986"/>
              <a:ext cx="2856368" cy="909499"/>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1" name="Picture 30"/>
          <p:cNvPicPr>
            <a:picLocks noChangeAspect="1"/>
          </p:cNvPicPr>
          <p:nvPr/>
        </p:nvPicPr>
        <p:blipFill rotWithShape="1">
          <a:blip r:embed="rId2" cstate="print">
            <a:extLst>
              <a:ext uri="{28A0092B-C50C-407E-A947-70E740481C1C}">
                <a14:useLocalDpi xmlns:a14="http://schemas.microsoft.com/office/drawing/2010/main" val="0"/>
              </a:ext>
            </a:extLst>
          </a:blip>
          <a:srcRect t="77015" r="89266"/>
          <a:stretch/>
        </p:blipFill>
        <p:spPr>
          <a:xfrm>
            <a:off x="1484722" y="3723702"/>
            <a:ext cx="2811507" cy="1007956"/>
          </a:xfrm>
          <a:prstGeom prst="rect">
            <a:avLst/>
          </a:prstGeom>
        </p:spPr>
      </p:pic>
      <p:pic>
        <p:nvPicPr>
          <p:cNvPr id="32" name="Picture 31"/>
          <p:cNvPicPr>
            <a:picLocks noChangeAspect="1"/>
          </p:cNvPicPr>
          <p:nvPr/>
        </p:nvPicPr>
        <p:blipFill rotWithShape="1">
          <a:blip r:embed="rId2" cstate="print">
            <a:extLst>
              <a:ext uri="{28A0092B-C50C-407E-A947-70E740481C1C}">
                <a14:useLocalDpi xmlns:a14="http://schemas.microsoft.com/office/drawing/2010/main" val="0"/>
              </a:ext>
            </a:extLst>
          </a:blip>
          <a:srcRect t="77015" r="89266"/>
          <a:stretch/>
        </p:blipFill>
        <p:spPr>
          <a:xfrm>
            <a:off x="7860654" y="3723702"/>
            <a:ext cx="2905713" cy="1007955"/>
          </a:xfrm>
          <a:prstGeom prst="rect">
            <a:avLst/>
          </a:prstGeom>
        </p:spPr>
      </p:pic>
      <p:sp>
        <p:nvSpPr>
          <p:cNvPr id="33" name="TextBox 32"/>
          <p:cNvSpPr txBox="1"/>
          <p:nvPr/>
        </p:nvSpPr>
        <p:spPr>
          <a:xfrm>
            <a:off x="531030" y="5408259"/>
            <a:ext cx="550151" cy="461665"/>
          </a:xfrm>
          <a:prstGeom prst="rect">
            <a:avLst/>
          </a:prstGeom>
          <a:noFill/>
        </p:spPr>
        <p:txBody>
          <a:bodyPr wrap="none" rtlCol="0">
            <a:spAutoFit/>
          </a:bodyPr>
          <a:lstStyle/>
          <a:p>
            <a:r>
              <a:rPr lang="en-GB" sz="2400" b="1" dirty="0" smtClean="0">
                <a:latin typeface="Arial Narrow" panose="020B0606020202030204" pitchFamily="34" charset="0"/>
              </a:rPr>
              <a:t>0%</a:t>
            </a:r>
            <a:endParaRPr lang="en-GB" sz="2400" b="1" dirty="0">
              <a:latin typeface="Arial Narrow" panose="020B0606020202030204" pitchFamily="34" charset="0"/>
            </a:endParaRPr>
          </a:p>
        </p:txBody>
      </p:sp>
      <p:sp>
        <p:nvSpPr>
          <p:cNvPr id="34" name="TextBox 33"/>
          <p:cNvSpPr txBox="1"/>
          <p:nvPr/>
        </p:nvSpPr>
        <p:spPr>
          <a:xfrm>
            <a:off x="2512006" y="1047722"/>
            <a:ext cx="756938" cy="523220"/>
          </a:xfrm>
          <a:prstGeom prst="rect">
            <a:avLst/>
          </a:prstGeom>
          <a:noFill/>
        </p:spPr>
        <p:txBody>
          <a:bodyPr wrap="none" rtlCol="0">
            <a:spAutoFit/>
          </a:bodyPr>
          <a:lstStyle/>
          <a:p>
            <a:r>
              <a:rPr lang="en-GB" sz="2800" b="1" dirty="0" smtClean="0">
                <a:solidFill>
                  <a:srgbClr val="215483"/>
                </a:solidFill>
                <a:latin typeface="Arial Narrow" panose="020B0606020202030204" pitchFamily="34" charset="0"/>
              </a:rPr>
              <a:t>1.10</a:t>
            </a:r>
            <a:endParaRPr lang="en-GB" sz="2800" b="1" dirty="0">
              <a:solidFill>
                <a:srgbClr val="215483"/>
              </a:solidFill>
              <a:latin typeface="Arial Narrow" panose="020B0606020202030204" pitchFamily="34" charset="0"/>
            </a:endParaRPr>
          </a:p>
        </p:txBody>
      </p:sp>
      <p:sp>
        <p:nvSpPr>
          <p:cNvPr id="35" name="TextBox 34"/>
          <p:cNvSpPr txBox="1"/>
          <p:nvPr/>
        </p:nvSpPr>
        <p:spPr>
          <a:xfrm>
            <a:off x="5717530" y="1099199"/>
            <a:ext cx="756938" cy="523220"/>
          </a:xfrm>
          <a:prstGeom prst="rect">
            <a:avLst/>
          </a:prstGeom>
          <a:noFill/>
        </p:spPr>
        <p:txBody>
          <a:bodyPr wrap="none" rtlCol="0">
            <a:spAutoFit/>
          </a:bodyPr>
          <a:lstStyle/>
          <a:p>
            <a:r>
              <a:rPr lang="en-GB" sz="2800" b="1" dirty="0" smtClean="0">
                <a:solidFill>
                  <a:srgbClr val="215483"/>
                </a:solidFill>
                <a:latin typeface="Arial Narrow" panose="020B0606020202030204" pitchFamily="34" charset="0"/>
              </a:rPr>
              <a:t>1.45</a:t>
            </a:r>
            <a:endParaRPr lang="en-GB" sz="2800" b="1" dirty="0">
              <a:solidFill>
                <a:srgbClr val="215483"/>
              </a:solidFill>
              <a:latin typeface="Arial Narrow" panose="020B0606020202030204" pitchFamily="34" charset="0"/>
            </a:endParaRPr>
          </a:p>
        </p:txBody>
      </p:sp>
      <p:sp>
        <p:nvSpPr>
          <p:cNvPr id="36" name="TextBox 35"/>
          <p:cNvSpPr txBox="1"/>
          <p:nvPr/>
        </p:nvSpPr>
        <p:spPr>
          <a:xfrm>
            <a:off x="9005468" y="1109847"/>
            <a:ext cx="756938" cy="523220"/>
          </a:xfrm>
          <a:prstGeom prst="rect">
            <a:avLst/>
          </a:prstGeom>
          <a:noFill/>
        </p:spPr>
        <p:txBody>
          <a:bodyPr wrap="none" rtlCol="0">
            <a:spAutoFit/>
          </a:bodyPr>
          <a:lstStyle/>
          <a:p>
            <a:r>
              <a:rPr lang="en-GB" sz="2800" b="1" dirty="0" smtClean="0">
                <a:solidFill>
                  <a:schemeClr val="bg1">
                    <a:lumMod val="65000"/>
                  </a:schemeClr>
                </a:solidFill>
                <a:latin typeface="Arial Narrow" panose="020B0606020202030204" pitchFamily="34" charset="0"/>
              </a:rPr>
              <a:t>1.55</a:t>
            </a:r>
            <a:endParaRPr lang="en-GB" sz="2800" b="1" dirty="0">
              <a:solidFill>
                <a:schemeClr val="bg1">
                  <a:lumMod val="65000"/>
                </a:schemeClr>
              </a:solidFill>
              <a:latin typeface="Arial Narrow" panose="020B0606020202030204" pitchFamily="34" charset="0"/>
            </a:endParaRPr>
          </a:p>
        </p:txBody>
      </p:sp>
      <p:sp>
        <p:nvSpPr>
          <p:cNvPr id="37" name="TextBox 36"/>
          <p:cNvSpPr txBox="1"/>
          <p:nvPr/>
        </p:nvSpPr>
        <p:spPr>
          <a:xfrm>
            <a:off x="8640219" y="699090"/>
            <a:ext cx="1492716" cy="523220"/>
          </a:xfrm>
          <a:prstGeom prst="rect">
            <a:avLst/>
          </a:prstGeom>
          <a:noFill/>
        </p:spPr>
        <p:txBody>
          <a:bodyPr wrap="none" rtlCol="0">
            <a:spAutoFit/>
          </a:bodyPr>
          <a:lstStyle/>
          <a:p>
            <a:r>
              <a:rPr lang="en-GB" sz="2800" b="1" dirty="0" smtClean="0">
                <a:solidFill>
                  <a:srgbClr val="215483"/>
                </a:solidFill>
                <a:latin typeface="Arial Narrow" panose="020B0606020202030204" pitchFamily="34" charset="0"/>
              </a:rPr>
              <a:t>No Brexit</a:t>
            </a:r>
            <a:endParaRPr lang="en-GB" sz="2800" b="1" dirty="0">
              <a:solidFill>
                <a:srgbClr val="215483"/>
              </a:solidFill>
              <a:latin typeface="Arial Narrow" panose="020B0606020202030204" pitchFamily="34" charset="0"/>
            </a:endParaRPr>
          </a:p>
        </p:txBody>
      </p:sp>
      <p:sp>
        <p:nvSpPr>
          <p:cNvPr id="38" name="TextBox 37"/>
          <p:cNvSpPr txBox="1"/>
          <p:nvPr/>
        </p:nvSpPr>
        <p:spPr>
          <a:xfrm>
            <a:off x="9008108" y="1109257"/>
            <a:ext cx="756938" cy="523220"/>
          </a:xfrm>
          <a:prstGeom prst="rect">
            <a:avLst/>
          </a:prstGeom>
          <a:noFill/>
        </p:spPr>
        <p:txBody>
          <a:bodyPr wrap="none" rtlCol="0">
            <a:spAutoFit/>
          </a:bodyPr>
          <a:lstStyle/>
          <a:p>
            <a:r>
              <a:rPr lang="en-GB" sz="2800" b="1" dirty="0" smtClean="0">
                <a:solidFill>
                  <a:srgbClr val="215483"/>
                </a:solidFill>
                <a:latin typeface="Arial Narrow" panose="020B0606020202030204" pitchFamily="34" charset="0"/>
              </a:rPr>
              <a:t>1.55</a:t>
            </a:r>
            <a:endParaRPr lang="en-GB" sz="2800" b="1" dirty="0">
              <a:solidFill>
                <a:srgbClr val="215483"/>
              </a:solidFill>
              <a:latin typeface="Arial Narrow" panose="020B0606020202030204" pitchFamily="34" charset="0"/>
            </a:endParaRPr>
          </a:p>
        </p:txBody>
      </p:sp>
      <p:sp>
        <p:nvSpPr>
          <p:cNvPr id="39" name="TextBox 38"/>
          <p:cNvSpPr txBox="1"/>
          <p:nvPr/>
        </p:nvSpPr>
        <p:spPr>
          <a:xfrm>
            <a:off x="5692684" y="709704"/>
            <a:ext cx="806631" cy="523220"/>
          </a:xfrm>
          <a:prstGeom prst="rect">
            <a:avLst/>
          </a:prstGeom>
          <a:noFill/>
        </p:spPr>
        <p:txBody>
          <a:bodyPr wrap="none" rtlCol="0">
            <a:spAutoFit/>
          </a:bodyPr>
          <a:lstStyle/>
          <a:p>
            <a:r>
              <a:rPr lang="en-GB" sz="2800" b="1" dirty="0" smtClean="0">
                <a:solidFill>
                  <a:schemeClr val="bg1">
                    <a:lumMod val="50000"/>
                  </a:schemeClr>
                </a:solidFill>
                <a:latin typeface="Arial Narrow" panose="020B0606020202030204" pitchFamily="34" charset="0"/>
              </a:rPr>
              <a:t>Deal</a:t>
            </a:r>
            <a:endParaRPr lang="en-GB" sz="2800" b="1" dirty="0">
              <a:solidFill>
                <a:schemeClr val="bg1">
                  <a:lumMod val="50000"/>
                </a:schemeClr>
              </a:solidFill>
              <a:latin typeface="Arial Narrow" panose="020B0606020202030204" pitchFamily="34" charset="0"/>
            </a:endParaRPr>
          </a:p>
        </p:txBody>
      </p:sp>
      <p:sp>
        <p:nvSpPr>
          <p:cNvPr id="40" name="TextBox 39"/>
          <p:cNvSpPr txBox="1"/>
          <p:nvPr/>
        </p:nvSpPr>
        <p:spPr>
          <a:xfrm>
            <a:off x="5717530" y="1097113"/>
            <a:ext cx="756938" cy="523220"/>
          </a:xfrm>
          <a:prstGeom prst="rect">
            <a:avLst/>
          </a:prstGeom>
          <a:noFill/>
        </p:spPr>
        <p:txBody>
          <a:bodyPr wrap="none" rtlCol="0">
            <a:spAutoFit/>
          </a:bodyPr>
          <a:lstStyle/>
          <a:p>
            <a:r>
              <a:rPr lang="en-GB" sz="2800" b="1" dirty="0" smtClean="0">
                <a:solidFill>
                  <a:schemeClr val="bg1">
                    <a:lumMod val="50000"/>
                  </a:schemeClr>
                </a:solidFill>
                <a:latin typeface="Arial Narrow" panose="020B0606020202030204" pitchFamily="34" charset="0"/>
              </a:rPr>
              <a:t>1.45</a:t>
            </a:r>
            <a:endParaRPr lang="en-GB" sz="2800" b="1" dirty="0">
              <a:solidFill>
                <a:schemeClr val="bg1">
                  <a:lumMod val="50000"/>
                </a:schemeClr>
              </a:solidFill>
              <a:latin typeface="Arial Narrow" panose="020B0606020202030204" pitchFamily="34" charset="0"/>
            </a:endParaRPr>
          </a:p>
        </p:txBody>
      </p:sp>
      <p:sp>
        <p:nvSpPr>
          <p:cNvPr id="41" name="TextBox 40"/>
          <p:cNvSpPr txBox="1"/>
          <p:nvPr/>
        </p:nvSpPr>
        <p:spPr>
          <a:xfrm>
            <a:off x="3826883" y="5679695"/>
            <a:ext cx="1290738" cy="923330"/>
          </a:xfrm>
          <a:prstGeom prst="rect">
            <a:avLst/>
          </a:prstGeom>
          <a:noFill/>
        </p:spPr>
        <p:txBody>
          <a:bodyPr wrap="none" rtlCol="0">
            <a:spAutoFit/>
          </a:bodyPr>
          <a:lstStyle/>
          <a:p>
            <a:r>
              <a:rPr lang="en-GB" sz="5400" b="1" dirty="0" smtClean="0">
                <a:solidFill>
                  <a:srgbClr val="FF0000"/>
                </a:solidFill>
                <a:latin typeface="Arial Narrow" panose="020B0606020202030204" pitchFamily="34" charset="0"/>
              </a:rPr>
              <a:t>1.30</a:t>
            </a:r>
            <a:endParaRPr lang="en-GB" sz="5400" b="1" dirty="0">
              <a:solidFill>
                <a:srgbClr val="FF0000"/>
              </a:solidFill>
              <a:latin typeface="Arial Narrow" panose="020B0606020202030204" pitchFamily="34" charset="0"/>
            </a:endParaRPr>
          </a:p>
        </p:txBody>
      </p:sp>
      <p:sp>
        <p:nvSpPr>
          <p:cNvPr id="44" name="Rectangle 43"/>
          <p:cNvSpPr/>
          <p:nvPr/>
        </p:nvSpPr>
        <p:spPr>
          <a:xfrm>
            <a:off x="7868432" y="3698497"/>
            <a:ext cx="2887200" cy="6775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p:cNvSpPr txBox="1"/>
          <p:nvPr/>
        </p:nvSpPr>
        <p:spPr>
          <a:xfrm>
            <a:off x="5431371" y="5648485"/>
            <a:ext cx="1290738" cy="923330"/>
          </a:xfrm>
          <a:prstGeom prst="rect">
            <a:avLst/>
          </a:prstGeom>
          <a:noFill/>
        </p:spPr>
        <p:txBody>
          <a:bodyPr wrap="none" rtlCol="0">
            <a:spAutoFit/>
          </a:bodyPr>
          <a:lstStyle/>
          <a:p>
            <a:r>
              <a:rPr lang="en-GB" sz="5400" b="1" dirty="0" smtClean="0">
                <a:solidFill>
                  <a:srgbClr val="FF0000"/>
                </a:solidFill>
                <a:latin typeface="Arial Narrow" panose="020B0606020202030204" pitchFamily="34" charset="0"/>
              </a:rPr>
              <a:t>1.37</a:t>
            </a:r>
            <a:endParaRPr lang="en-GB" sz="5400" b="1" dirty="0">
              <a:solidFill>
                <a:srgbClr val="FF0000"/>
              </a:solidFill>
              <a:latin typeface="Arial Narrow" panose="020B0606020202030204" pitchFamily="34" charset="0"/>
            </a:endParaRPr>
          </a:p>
        </p:txBody>
      </p:sp>
      <p:pic>
        <p:nvPicPr>
          <p:cNvPr id="43" name="Picture 42"/>
          <p:cNvPicPr>
            <a:picLocks noChangeAspect="1"/>
          </p:cNvPicPr>
          <p:nvPr/>
        </p:nvPicPr>
        <p:blipFill rotWithShape="1">
          <a:blip r:embed="rId2" cstate="print">
            <a:extLst>
              <a:ext uri="{28A0092B-C50C-407E-A947-70E740481C1C}">
                <a14:useLocalDpi xmlns:a14="http://schemas.microsoft.com/office/drawing/2010/main" val="0"/>
              </a:ext>
            </a:extLst>
          </a:blip>
          <a:srcRect t="77015" r="89266"/>
          <a:stretch/>
        </p:blipFill>
        <p:spPr>
          <a:xfrm>
            <a:off x="1484585" y="2958547"/>
            <a:ext cx="2811507" cy="781932"/>
          </a:xfrm>
          <a:prstGeom prst="rect">
            <a:avLst/>
          </a:prstGeom>
        </p:spPr>
      </p:pic>
      <p:sp>
        <p:nvSpPr>
          <p:cNvPr id="9" name="Rectangle 8"/>
          <p:cNvSpPr/>
          <p:nvPr/>
        </p:nvSpPr>
        <p:spPr>
          <a:xfrm>
            <a:off x="7504927" y="1935987"/>
            <a:ext cx="355727" cy="26679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10766367" y="1935988"/>
            <a:ext cx="355724" cy="37775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504925" y="4581928"/>
            <a:ext cx="355729" cy="9411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Box 44"/>
          <p:cNvSpPr txBox="1"/>
          <p:nvPr/>
        </p:nvSpPr>
        <p:spPr>
          <a:xfrm>
            <a:off x="5405130" y="4731657"/>
            <a:ext cx="1290738" cy="923330"/>
          </a:xfrm>
          <a:prstGeom prst="rect">
            <a:avLst/>
          </a:prstGeom>
          <a:noFill/>
        </p:spPr>
        <p:txBody>
          <a:bodyPr wrap="none" rtlCol="0">
            <a:spAutoFit/>
          </a:bodyPr>
          <a:lstStyle/>
          <a:p>
            <a:r>
              <a:rPr lang="en-GB" sz="5400" b="1" dirty="0" smtClean="0">
                <a:solidFill>
                  <a:srgbClr val="FF0000"/>
                </a:solidFill>
                <a:latin typeface="Arial Narrow" panose="020B0606020202030204" pitchFamily="34" charset="0"/>
              </a:rPr>
              <a:t>1.32</a:t>
            </a:r>
            <a:endParaRPr lang="en-GB" sz="5400" b="1" dirty="0">
              <a:solidFill>
                <a:srgbClr val="FF0000"/>
              </a:solidFill>
              <a:latin typeface="Arial Narrow" panose="020B0606020202030204" pitchFamily="34" charset="0"/>
            </a:endParaRPr>
          </a:p>
        </p:txBody>
      </p:sp>
    </p:spTree>
    <p:extLst>
      <p:ext uri="{BB962C8B-B14F-4D97-AF65-F5344CB8AC3E}">
        <p14:creationId xmlns:p14="http://schemas.microsoft.com/office/powerpoint/2010/main" val="246256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22" presetClass="entr" presetSubtype="4"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1000"/>
                                        <p:tgtEl>
                                          <p:spTgt spid="21"/>
                                        </p:tgtEl>
                                      </p:cBhvr>
                                    </p:animEffect>
                                  </p:childTnLst>
                                </p:cTn>
                              </p:par>
                            </p:childTnLst>
                          </p:cTn>
                        </p:par>
                        <p:par>
                          <p:cTn id="11" fill="hold">
                            <p:stCondLst>
                              <p:cond delay="1000"/>
                            </p:stCondLst>
                            <p:childTnLst>
                              <p:par>
                                <p:cTn id="12" presetID="1" presetClass="entr" presetSubtype="0" fill="hold" grpId="0" nodeType="afterEffect">
                                  <p:stCondLst>
                                    <p:cond delay="0"/>
                                  </p:stCondLst>
                                  <p:childTnLst>
                                    <p:set>
                                      <p:cBhvr>
                                        <p:cTn id="13" dur="1" fill="hold">
                                          <p:stCondLst>
                                            <p:cond delay="0"/>
                                          </p:stCondLst>
                                        </p:cTn>
                                        <p:tgtEl>
                                          <p:spTgt spid="26"/>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xit" presetSubtype="4" fill="hold" grpId="0" nodeType="clickEffect">
                                  <p:stCondLst>
                                    <p:cond delay="0"/>
                                  </p:stCondLst>
                                  <p:childTnLst>
                                    <p:animEffect transition="out" filter="wipe(down)">
                                      <p:cBhvr>
                                        <p:cTn id="20" dur="1000"/>
                                        <p:tgtEl>
                                          <p:spTgt spid="8"/>
                                        </p:tgtEl>
                                      </p:cBhvr>
                                    </p:animEffect>
                                    <p:set>
                                      <p:cBhvr>
                                        <p:cTn id="21" dur="1" fill="hold">
                                          <p:stCondLst>
                                            <p:cond delay="999"/>
                                          </p:stCondLst>
                                        </p:cTn>
                                        <p:tgtEl>
                                          <p:spTgt spid="8"/>
                                        </p:tgtEl>
                                        <p:attrNameLst>
                                          <p:attrName>style.visibility</p:attrName>
                                        </p:attrNameLst>
                                      </p:cBhvr>
                                      <p:to>
                                        <p:strVal val="hidden"/>
                                      </p:to>
                                    </p:set>
                                  </p:childTnLst>
                                </p:cTn>
                              </p:par>
                              <p:par>
                                <p:cTn id="22" presetID="22" presetClass="exit" presetSubtype="1" fill="hold" nodeType="withEffect">
                                  <p:stCondLst>
                                    <p:cond delay="0"/>
                                  </p:stCondLst>
                                  <p:childTnLst>
                                    <p:animEffect transition="out" filter="wipe(up)">
                                      <p:cBhvr>
                                        <p:cTn id="23" dur="2000"/>
                                        <p:tgtEl>
                                          <p:spTgt spid="21"/>
                                        </p:tgtEl>
                                      </p:cBhvr>
                                    </p:animEffect>
                                    <p:set>
                                      <p:cBhvr>
                                        <p:cTn id="24" dur="1" fill="hold">
                                          <p:stCondLst>
                                            <p:cond delay="1999"/>
                                          </p:stCondLst>
                                        </p:cTn>
                                        <p:tgtEl>
                                          <p:spTgt spid="21"/>
                                        </p:tgtEl>
                                        <p:attrNameLst>
                                          <p:attrName>style.visibility</p:attrName>
                                        </p:attrNameLst>
                                      </p:cBhvr>
                                      <p:to>
                                        <p:strVal val="hidden"/>
                                      </p:to>
                                    </p:set>
                                  </p:childTnLst>
                                </p:cTn>
                              </p:par>
                              <p:par>
                                <p:cTn id="25" presetID="22" presetClass="entr" presetSubtype="4"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1000"/>
                                        <p:tgtEl>
                                          <p:spTgt spid="23"/>
                                        </p:tgtEl>
                                      </p:cBhvr>
                                    </p:animEffect>
                                  </p:childTnLst>
                                </p:cTn>
                              </p:par>
                              <p:par>
                                <p:cTn id="28" presetID="1" presetClass="entr" presetSubtype="0" fill="hold" grpId="0" nodeType="withEffect">
                                  <p:stCondLst>
                                    <p:cond delay="1000"/>
                                  </p:stCondLst>
                                  <p:childTnLst>
                                    <p:set>
                                      <p:cBhvr>
                                        <p:cTn id="29" dur="1" fill="hold">
                                          <p:stCondLst>
                                            <p:cond delay="0"/>
                                          </p:stCondLst>
                                        </p:cTn>
                                        <p:tgtEl>
                                          <p:spTgt spid="27"/>
                                        </p:tgtEl>
                                        <p:attrNameLst>
                                          <p:attrName>style.visibility</p:attrName>
                                        </p:attrNameLst>
                                      </p:cBhvr>
                                      <p:to>
                                        <p:strVal val="visible"/>
                                      </p:to>
                                    </p:set>
                                  </p:childTnLst>
                                </p:cTn>
                              </p:par>
                              <p:par>
                                <p:cTn id="30" presetID="1" presetClass="exit" presetSubtype="0" fill="hold" grpId="1" nodeType="withEffect">
                                  <p:stCondLst>
                                    <p:cond delay="0"/>
                                  </p:stCondLst>
                                  <p:childTnLst>
                                    <p:set>
                                      <p:cBhvr>
                                        <p:cTn id="31" dur="1" fill="hold">
                                          <p:stCondLst>
                                            <p:cond delay="0"/>
                                          </p:stCondLst>
                                        </p:cTn>
                                        <p:tgtEl>
                                          <p:spTgt spid="26"/>
                                        </p:tgtEl>
                                        <p:attrNameLst>
                                          <p:attrName>style.visibility</p:attrName>
                                        </p:attrNameLst>
                                      </p:cBhvr>
                                      <p:to>
                                        <p:strVal val="hidden"/>
                                      </p:to>
                                    </p:set>
                                  </p:childTnLst>
                                </p:cTn>
                              </p:par>
                              <p:par>
                                <p:cTn id="32" presetID="1" presetClass="entr" presetSubtype="0"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childTnLst>
                                </p:cTn>
                              </p:par>
                              <p:par>
                                <p:cTn id="36" presetID="1" presetClass="exit" presetSubtype="0" fill="hold" grpId="1" nodeType="withEffect">
                                  <p:stCondLst>
                                    <p:cond delay="0"/>
                                  </p:stCondLst>
                                  <p:childTnLst>
                                    <p:set>
                                      <p:cBhvr>
                                        <p:cTn id="37" dur="1" fill="hold">
                                          <p:stCondLst>
                                            <p:cond delay="0"/>
                                          </p:stCondLst>
                                        </p:cTn>
                                        <p:tgtEl>
                                          <p:spTgt spid="41"/>
                                        </p:tgtEl>
                                        <p:attrNameLst>
                                          <p:attrName>style.visibility</p:attrName>
                                        </p:attrNameLst>
                                      </p:cBhvr>
                                      <p:to>
                                        <p:strVal val="hidden"/>
                                      </p:to>
                                    </p:set>
                                  </p:childTnLst>
                                </p:cTn>
                              </p:par>
                              <p:par>
                                <p:cTn id="38" presetID="1" presetClass="entr" presetSubtype="0" fill="hold" grpId="0" nodeType="withEffect">
                                  <p:stCondLst>
                                    <p:cond delay="1000"/>
                                  </p:stCondLst>
                                  <p:childTnLst>
                                    <p:set>
                                      <p:cBhvr>
                                        <p:cTn id="39" dur="1" fill="hold">
                                          <p:stCondLst>
                                            <p:cond delay="0"/>
                                          </p:stCondLst>
                                        </p:cTn>
                                        <p:tgtEl>
                                          <p:spTgt spid="4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0"/>
                                        </p:tgtEl>
                                        <p:attrNameLst>
                                          <p:attrName>style.visibility</p:attrName>
                                        </p:attrNameLst>
                                      </p:cBhvr>
                                      <p:to>
                                        <p:strVal val="visible"/>
                                      </p:to>
                                    </p:set>
                                  </p:childTnLst>
                                </p:cTn>
                              </p:par>
                              <p:par>
                                <p:cTn id="44" presetID="42" presetClass="path" presetSubtype="0" accel="50000" decel="50000" fill="hold" nodeType="withEffect">
                                  <p:stCondLst>
                                    <p:cond delay="0"/>
                                  </p:stCondLst>
                                  <p:childTnLst>
                                    <p:animMotion origin="layout" path="M 2.91667E-6 -2.96296E-6 L 0.00052 0.30047 " pathEditMode="relative" rAng="0" ptsTypes="AA">
                                      <p:cBhvr>
                                        <p:cTn id="45" dur="2000" fill="hold"/>
                                        <p:tgtEl>
                                          <p:spTgt spid="30"/>
                                        </p:tgtEl>
                                        <p:attrNameLst>
                                          <p:attrName>ppt_x</p:attrName>
                                          <p:attrName>ppt_y</p:attrName>
                                        </p:attrNameLst>
                                      </p:cBhvr>
                                      <p:rCtr x="26" y="15023"/>
                                    </p:animMotion>
                                  </p:childTnLst>
                                </p:cTn>
                              </p:par>
                              <p:par>
                                <p:cTn id="46" presetID="22" presetClass="entr" presetSubtype="4" fill="hold" nodeType="withEffect">
                                  <p:stCondLst>
                                    <p:cond delay="100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1000"/>
                                        <p:tgtEl>
                                          <p:spTgt spid="31"/>
                                        </p:tgtEl>
                                      </p:cBhvr>
                                    </p:animEffect>
                                  </p:childTnLst>
                                </p:cTn>
                              </p:par>
                              <p:par>
                                <p:cTn id="49" presetID="22" presetClass="entr" presetSubtype="4" fill="hold" nodeType="withEffect">
                                  <p:stCondLst>
                                    <p:cond delay="1000"/>
                                  </p:stCondLst>
                                  <p:childTnLst>
                                    <p:set>
                                      <p:cBhvr>
                                        <p:cTn id="50" dur="1" fill="hold">
                                          <p:stCondLst>
                                            <p:cond delay="0"/>
                                          </p:stCondLst>
                                        </p:cTn>
                                        <p:tgtEl>
                                          <p:spTgt spid="32"/>
                                        </p:tgtEl>
                                        <p:attrNameLst>
                                          <p:attrName>style.visibility</p:attrName>
                                        </p:attrNameLst>
                                      </p:cBhvr>
                                      <p:to>
                                        <p:strVal val="visible"/>
                                      </p:to>
                                    </p:set>
                                    <p:animEffect transition="in" filter="wipe(down)">
                                      <p:cBhvr>
                                        <p:cTn id="51" dur="1000"/>
                                        <p:tgtEl>
                                          <p:spTgt spid="32"/>
                                        </p:tgtEl>
                                      </p:cBhvr>
                                    </p:animEffect>
                                  </p:childTnLst>
                                </p:cTn>
                              </p:par>
                              <p:par>
                                <p:cTn id="52" presetID="1" presetClass="entr" presetSubtype="0" fill="hold" grpId="0" nodeType="withEffect">
                                  <p:stCondLst>
                                    <p:cond delay="0"/>
                                  </p:stCondLst>
                                  <p:childTnLst>
                                    <p:set>
                                      <p:cBhvr>
                                        <p:cTn id="53" dur="1" fill="hold">
                                          <p:stCondLst>
                                            <p:cond delay="0"/>
                                          </p:stCondLst>
                                        </p:cTn>
                                        <p:tgtEl>
                                          <p:spTgt spid="39"/>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40"/>
                                        </p:tgtEl>
                                        <p:attrNameLst>
                                          <p:attrName>style.visibility</p:attrName>
                                        </p:attrNameLst>
                                      </p:cBhvr>
                                      <p:to>
                                        <p:strVal val="visible"/>
                                      </p:to>
                                    </p:set>
                                  </p:childTnLst>
                                </p:cTn>
                              </p:par>
                              <p:par>
                                <p:cTn id="56" presetID="1" presetClass="exit" presetSubtype="0" fill="hold" grpId="1" nodeType="withEffect">
                                  <p:stCondLst>
                                    <p:cond delay="0"/>
                                  </p:stCondLst>
                                  <p:childTnLst>
                                    <p:set>
                                      <p:cBhvr>
                                        <p:cTn id="57" dur="1" fill="hold">
                                          <p:stCondLst>
                                            <p:cond delay="0"/>
                                          </p:stCondLst>
                                        </p:cTn>
                                        <p:tgtEl>
                                          <p:spTgt spid="42"/>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27"/>
                                        </p:tgtEl>
                                        <p:attrNameLst>
                                          <p:attrName>style.visibility</p:attrName>
                                        </p:attrNameLst>
                                      </p:cBhvr>
                                      <p:to>
                                        <p:strVal val="hidden"/>
                                      </p:to>
                                    </p:set>
                                  </p:childTnLst>
                                </p:cTn>
                              </p:par>
                            </p:childTnLst>
                          </p:cTn>
                        </p:par>
                        <p:par>
                          <p:cTn id="60" fill="hold">
                            <p:stCondLst>
                              <p:cond delay="2000"/>
                            </p:stCondLst>
                            <p:childTnLst>
                              <p:par>
                                <p:cTn id="61" presetID="1" presetClass="entr" presetSubtype="0"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down)">
                                      <p:cBhvr>
                                        <p:cTn id="67" dur="1000"/>
                                        <p:tgtEl>
                                          <p:spTgt spid="43"/>
                                        </p:tgtEl>
                                      </p:cBhvr>
                                    </p:animEffect>
                                  </p:childTnLst>
                                </p:cTn>
                              </p:par>
                              <p:par>
                                <p:cTn id="68" presetID="1" presetClass="exit" presetSubtype="0" fill="hold" grpId="1" nodeType="withEffect">
                                  <p:stCondLst>
                                    <p:cond delay="0"/>
                                  </p:stCondLst>
                                  <p:childTnLst>
                                    <p:set>
                                      <p:cBhvr>
                                        <p:cTn id="69" dur="1" fill="hold">
                                          <p:stCondLst>
                                            <p:cond delay="0"/>
                                          </p:stCondLst>
                                        </p:cTn>
                                        <p:tgtEl>
                                          <p:spTgt spid="45"/>
                                        </p:tgtEl>
                                        <p:attrNameLst>
                                          <p:attrName>style.visibility</p:attrName>
                                        </p:attrNameLst>
                                      </p:cBhvr>
                                      <p:to>
                                        <p:strVal val="hidden"/>
                                      </p:to>
                                    </p:set>
                                  </p:childTnLst>
                                </p:cTn>
                              </p:par>
                              <p:par>
                                <p:cTn id="70" presetID="22" presetClass="entr" presetSubtype="1" fill="hold" grpId="0" nodeType="with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6" grpId="0"/>
      <p:bldP spid="26" grpId="1"/>
      <p:bldP spid="27" grpId="0"/>
      <p:bldP spid="27" grpId="1"/>
      <p:bldP spid="37" grpId="0"/>
      <p:bldP spid="38" grpId="0"/>
      <p:bldP spid="39" grpId="0"/>
      <p:bldP spid="40" grpId="0"/>
      <p:bldP spid="41" grpId="0"/>
      <p:bldP spid="41" grpId="1"/>
      <p:bldP spid="44" grpId="0" animBg="1"/>
      <p:bldP spid="42" grpId="0"/>
      <p:bldP spid="42" grpId="1"/>
      <p:bldP spid="8" grpId="0" animBg="1"/>
      <p:bldP spid="45" grpId="0"/>
      <p:bldP spid="45"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255181" y="652032"/>
            <a:ext cx="6889898" cy="403441"/>
          </a:xfrm>
          <a:prstGeom prst="rect">
            <a:avLst/>
          </a:prstGeom>
          <a:noFill/>
        </p:spPr>
        <p:txBody>
          <a:bodyPr vert="horz" lIns="124849" tIns="62424" rIns="124849" bIns="62424" rtlCol="0" anchor="b" anchorCtr="0">
            <a:noAutofit/>
          </a:bodyPr>
          <a:lstStyle>
            <a:lvl1pPr defTabSz="589481" fontAlgn="base">
              <a:lnSpc>
                <a:spcPct val="98000"/>
              </a:lnSpc>
              <a:spcBef>
                <a:spcPct val="0"/>
              </a:spcBef>
              <a:spcAft>
                <a:spcPct val="0"/>
              </a:spcAft>
              <a:defRPr sz="1600" b="1" baseline="0">
                <a:solidFill>
                  <a:srgbClr val="DB0011"/>
                </a:solidFill>
                <a:latin typeface="Arial" panose="020B0604020202020204" pitchFamily="34" charset="0"/>
                <a:ea typeface="SimSun" panose="02010600030101010101" pitchFamily="2" charset="-122"/>
                <a:cs typeface="+mj-cs"/>
              </a:defRPr>
            </a:lvl1pPr>
            <a:lvl2pPr defTabSz="589481" fontAlgn="base">
              <a:lnSpc>
                <a:spcPct val="98000"/>
              </a:lnSpc>
              <a:spcBef>
                <a:spcPct val="0"/>
              </a:spcBef>
              <a:spcAft>
                <a:spcPct val="0"/>
              </a:spcAft>
              <a:defRPr sz="1208">
                <a:solidFill>
                  <a:schemeClr val="accent1"/>
                </a:solidFill>
                <a:latin typeface="Arial" charset="0"/>
              </a:defRPr>
            </a:lvl2pPr>
            <a:lvl3pPr defTabSz="589481" fontAlgn="base">
              <a:lnSpc>
                <a:spcPct val="98000"/>
              </a:lnSpc>
              <a:spcBef>
                <a:spcPct val="0"/>
              </a:spcBef>
              <a:spcAft>
                <a:spcPct val="0"/>
              </a:spcAft>
              <a:defRPr sz="1208">
                <a:solidFill>
                  <a:schemeClr val="accent1"/>
                </a:solidFill>
                <a:latin typeface="Arial" charset="0"/>
              </a:defRPr>
            </a:lvl3pPr>
            <a:lvl4pPr defTabSz="589481" fontAlgn="base">
              <a:lnSpc>
                <a:spcPct val="98000"/>
              </a:lnSpc>
              <a:spcBef>
                <a:spcPct val="0"/>
              </a:spcBef>
              <a:spcAft>
                <a:spcPct val="0"/>
              </a:spcAft>
              <a:defRPr sz="1208">
                <a:solidFill>
                  <a:schemeClr val="accent1"/>
                </a:solidFill>
                <a:latin typeface="Arial" charset="0"/>
              </a:defRPr>
            </a:lvl4pPr>
            <a:lvl5pPr defTabSz="589481" fontAlgn="base">
              <a:lnSpc>
                <a:spcPct val="98000"/>
              </a:lnSpc>
              <a:spcBef>
                <a:spcPct val="0"/>
              </a:spcBef>
              <a:spcAft>
                <a:spcPct val="0"/>
              </a:spcAft>
              <a:defRPr sz="1208">
                <a:solidFill>
                  <a:schemeClr val="accent1"/>
                </a:solidFill>
                <a:latin typeface="Arial" charset="0"/>
              </a:defRPr>
            </a:lvl5pPr>
            <a:lvl6pPr marL="251140" defTabSz="589481" fontAlgn="base">
              <a:lnSpc>
                <a:spcPct val="98000"/>
              </a:lnSpc>
              <a:spcBef>
                <a:spcPct val="0"/>
              </a:spcBef>
              <a:spcAft>
                <a:spcPct val="0"/>
              </a:spcAft>
              <a:defRPr sz="1208">
                <a:solidFill>
                  <a:schemeClr val="accent1"/>
                </a:solidFill>
                <a:latin typeface="Arial" charset="0"/>
              </a:defRPr>
            </a:lvl6pPr>
            <a:lvl7pPr marL="502280" defTabSz="589481" fontAlgn="base">
              <a:lnSpc>
                <a:spcPct val="98000"/>
              </a:lnSpc>
              <a:spcBef>
                <a:spcPct val="0"/>
              </a:spcBef>
              <a:spcAft>
                <a:spcPct val="0"/>
              </a:spcAft>
              <a:defRPr sz="1208">
                <a:solidFill>
                  <a:schemeClr val="accent1"/>
                </a:solidFill>
                <a:latin typeface="Arial" charset="0"/>
              </a:defRPr>
            </a:lvl7pPr>
            <a:lvl8pPr marL="753420" defTabSz="589481" fontAlgn="base">
              <a:lnSpc>
                <a:spcPct val="98000"/>
              </a:lnSpc>
              <a:spcBef>
                <a:spcPct val="0"/>
              </a:spcBef>
              <a:spcAft>
                <a:spcPct val="0"/>
              </a:spcAft>
              <a:defRPr sz="1208">
                <a:solidFill>
                  <a:schemeClr val="accent1"/>
                </a:solidFill>
                <a:latin typeface="Arial" charset="0"/>
              </a:defRPr>
            </a:lvl8pPr>
            <a:lvl9pPr marL="1004560" defTabSz="589481" fontAlgn="base">
              <a:lnSpc>
                <a:spcPct val="98000"/>
              </a:lnSpc>
              <a:spcBef>
                <a:spcPct val="0"/>
              </a:spcBef>
              <a:spcAft>
                <a:spcPct val="0"/>
              </a:spcAft>
              <a:defRPr sz="1208">
                <a:solidFill>
                  <a:schemeClr val="accent1"/>
                </a:solidFill>
                <a:latin typeface="Arial" charset="0"/>
              </a:defRPr>
            </a:lvl9pPr>
          </a:lstStyle>
          <a:p>
            <a:r>
              <a:rPr lang="en-GB" sz="2400" dirty="0"/>
              <a:t>No big shift in public opinion</a:t>
            </a:r>
          </a:p>
        </p:txBody>
      </p:sp>
      <p:sp>
        <p:nvSpPr>
          <p:cNvPr id="3" name="TextBox 2"/>
          <p:cNvSpPr txBox="1"/>
          <p:nvPr/>
        </p:nvSpPr>
        <p:spPr>
          <a:xfrm>
            <a:off x="338732" y="5597884"/>
            <a:ext cx="3247359" cy="270972"/>
          </a:xfrm>
          <a:prstGeom prst="rect">
            <a:avLst/>
          </a:prstGeom>
          <a:noFill/>
        </p:spPr>
        <p:txBody>
          <a:bodyPr wrap="square" rtlCol="0">
            <a:spAutoFit/>
          </a:bodyPr>
          <a:lstStyle>
            <a:defPPr>
              <a:defRPr lang="en-US"/>
            </a:defPPr>
            <a:lvl1pPr algn="ctr" defTabSz="298784">
              <a:defRPr sz="853">
                <a:latin typeface="Arial"/>
              </a:defRPr>
            </a:lvl1pPr>
          </a:lstStyle>
          <a:p>
            <a:r>
              <a:rPr lang="en-GB" sz="1161" dirty="0"/>
              <a:t>Source: WhatUKthinks.org</a:t>
            </a:r>
          </a:p>
        </p:txBody>
      </p:sp>
      <p:sp>
        <p:nvSpPr>
          <p:cNvPr id="9" name="Slide Number Placeholder 6"/>
          <p:cNvSpPr txBox="1">
            <a:spLocks/>
          </p:cNvSpPr>
          <p:nvPr/>
        </p:nvSpPr>
        <p:spPr>
          <a:xfrm>
            <a:off x="722550" y="574529"/>
            <a:ext cx="570102" cy="433867"/>
          </a:xfrm>
          <a:prstGeom prst="rect">
            <a:avLst/>
          </a:prstGeom>
        </p:spPr>
        <p:txBody>
          <a:bodyPr vert="horz" lIns="68580" tIns="34290" rIns="68580" bIns="34290" rtlCol="0" anchor="b" anchorCtr="0">
            <a:noAutofit/>
          </a:bodyPr>
          <a:lstStyle>
            <a:defPPr>
              <a:defRPr lang="en-US"/>
            </a:defPPr>
            <a:lvl1pPr algn="ctr" rtl="0" eaLnBrk="0" fontAlgn="base" hangingPunct="0">
              <a:spcBef>
                <a:spcPct val="50000"/>
              </a:spcBef>
              <a:spcAft>
                <a:spcPct val="0"/>
              </a:spcAft>
              <a:defRPr lang="en-GB" sz="2600" b="1" kern="1200" baseline="0" smtClean="0">
                <a:solidFill>
                  <a:srgbClr val="DB0011"/>
                </a:solidFill>
                <a:latin typeface="Arial" panose="020B0604020202020204" pitchFamily="34" charset="0"/>
                <a:ea typeface="SimSun" panose="02010600030101010101" pitchFamily="2" charset="-122"/>
                <a:cs typeface="+mj-cs"/>
              </a:defRPr>
            </a:lvl1pPr>
            <a:lvl2pPr marL="457200" algn="ctr" rtl="0" eaLnBrk="0" fontAlgn="base" hangingPunct="0">
              <a:spcBef>
                <a:spcPct val="50000"/>
              </a:spcBef>
              <a:spcAft>
                <a:spcPct val="0"/>
              </a:spcAft>
              <a:defRPr sz="600" kern="1200">
                <a:solidFill>
                  <a:schemeClr val="tx1"/>
                </a:solidFill>
                <a:latin typeface="Arial" charset="0"/>
                <a:ea typeface="+mn-ea"/>
                <a:cs typeface="+mn-cs"/>
              </a:defRPr>
            </a:lvl2pPr>
            <a:lvl3pPr marL="914400" algn="ctr" rtl="0" eaLnBrk="0" fontAlgn="base" hangingPunct="0">
              <a:spcBef>
                <a:spcPct val="50000"/>
              </a:spcBef>
              <a:spcAft>
                <a:spcPct val="0"/>
              </a:spcAft>
              <a:defRPr sz="600" kern="1200">
                <a:solidFill>
                  <a:schemeClr val="tx1"/>
                </a:solidFill>
                <a:latin typeface="Arial" charset="0"/>
                <a:ea typeface="+mn-ea"/>
                <a:cs typeface="+mn-cs"/>
              </a:defRPr>
            </a:lvl3pPr>
            <a:lvl4pPr marL="1371600" algn="ctr" rtl="0" eaLnBrk="0" fontAlgn="base" hangingPunct="0">
              <a:spcBef>
                <a:spcPct val="50000"/>
              </a:spcBef>
              <a:spcAft>
                <a:spcPct val="0"/>
              </a:spcAft>
              <a:defRPr sz="600" kern="1200">
                <a:solidFill>
                  <a:schemeClr val="tx1"/>
                </a:solidFill>
                <a:latin typeface="Arial" charset="0"/>
                <a:ea typeface="+mn-ea"/>
                <a:cs typeface="+mn-cs"/>
              </a:defRPr>
            </a:lvl4pPr>
            <a:lvl5pPr marL="1828800" algn="ctr" rtl="0" eaLnBrk="0" fontAlgn="base" hangingPunct="0">
              <a:spcBef>
                <a:spcPct val="50000"/>
              </a:spcBef>
              <a:spcAft>
                <a:spcPct val="0"/>
              </a:spcAft>
              <a:defRPr sz="600" kern="1200">
                <a:solidFill>
                  <a:schemeClr val="tx1"/>
                </a:solidFill>
                <a:latin typeface="Arial" charset="0"/>
                <a:ea typeface="+mn-ea"/>
                <a:cs typeface="+mn-cs"/>
              </a:defRPr>
            </a:lvl5pPr>
            <a:lvl6pPr marL="2286000" algn="l" defTabSz="914400" rtl="0" eaLnBrk="1" latinLnBrk="0" hangingPunct="1">
              <a:defRPr sz="600" kern="1200">
                <a:solidFill>
                  <a:schemeClr val="tx1"/>
                </a:solidFill>
                <a:latin typeface="Arial" charset="0"/>
                <a:ea typeface="+mn-ea"/>
                <a:cs typeface="+mn-cs"/>
              </a:defRPr>
            </a:lvl6pPr>
            <a:lvl7pPr marL="2743200" algn="l" defTabSz="914400" rtl="0" eaLnBrk="1" latinLnBrk="0" hangingPunct="1">
              <a:defRPr sz="600" kern="1200">
                <a:solidFill>
                  <a:schemeClr val="tx1"/>
                </a:solidFill>
                <a:latin typeface="Arial" charset="0"/>
                <a:ea typeface="+mn-ea"/>
                <a:cs typeface="+mn-cs"/>
              </a:defRPr>
            </a:lvl7pPr>
            <a:lvl8pPr marL="3200400" algn="l" defTabSz="914400" rtl="0" eaLnBrk="1" latinLnBrk="0" hangingPunct="1">
              <a:defRPr sz="600" kern="1200">
                <a:solidFill>
                  <a:schemeClr val="tx1"/>
                </a:solidFill>
                <a:latin typeface="Arial" charset="0"/>
                <a:ea typeface="+mn-ea"/>
                <a:cs typeface="+mn-cs"/>
              </a:defRPr>
            </a:lvl8pPr>
            <a:lvl9pPr marL="3657600" algn="l" defTabSz="914400" rtl="0" eaLnBrk="1" latinLnBrk="0" hangingPunct="1">
              <a:defRPr sz="600" kern="1200">
                <a:solidFill>
                  <a:schemeClr val="tx1"/>
                </a:solidFill>
                <a:latin typeface="Arial" charset="0"/>
                <a:ea typeface="+mn-ea"/>
                <a:cs typeface="+mn-cs"/>
              </a:defRPr>
            </a:lvl9pPr>
          </a:lstStyle>
          <a:p>
            <a:pPr algn="l" defTabSz="804681" eaLnBrk="1" hangingPunct="1">
              <a:lnSpc>
                <a:spcPct val="98000"/>
              </a:lnSpc>
              <a:spcBef>
                <a:spcPct val="0"/>
              </a:spcBef>
            </a:pPr>
            <a:fld id="{F91878BB-00C6-4E99-B597-21365165AB98}" type="slidenum">
              <a:rPr lang="en-GB" sz="2400"/>
              <a:pPr algn="l" defTabSz="804681" eaLnBrk="1" hangingPunct="1">
                <a:lnSpc>
                  <a:spcPct val="98000"/>
                </a:lnSpc>
                <a:spcBef>
                  <a:spcPct val="0"/>
                </a:spcBef>
              </a:pPr>
              <a:t>37</a:t>
            </a:fld>
            <a:r>
              <a:rPr lang="en-GB" sz="2400" dirty="0"/>
              <a:t>.</a:t>
            </a:r>
          </a:p>
        </p:txBody>
      </p:sp>
      <p:sp>
        <p:nvSpPr>
          <p:cNvPr id="2" name="Footer Placeholder 1"/>
          <p:cNvSpPr>
            <a:spLocks noGrp="1"/>
          </p:cNvSpPr>
          <p:nvPr>
            <p:ph type="ftr" sz="quarter" idx="13"/>
          </p:nvPr>
        </p:nvSpPr>
        <p:spPr/>
        <p:txBody>
          <a:bodyPr/>
          <a:lstStyle/>
          <a:p>
            <a:endParaRPr lang="en-GB" dirty="0">
              <a:solidFill>
                <a:srgbClr val="000000">
                  <a:tint val="75000"/>
                </a:srgbClr>
              </a:solidFill>
            </a:endParaRPr>
          </a:p>
        </p:txBody>
      </p:sp>
      <p:pic>
        <p:nvPicPr>
          <p:cNvPr id="6" name="Picture 5"/>
          <p:cNvPicPr>
            <a:picLocks noChangeAspect="1"/>
          </p:cNvPicPr>
          <p:nvPr/>
        </p:nvPicPr>
        <p:blipFill>
          <a:blip r:embed="rId3"/>
          <a:stretch>
            <a:fillRect/>
          </a:stretch>
        </p:blipFill>
        <p:spPr>
          <a:xfrm>
            <a:off x="785636" y="1269000"/>
            <a:ext cx="10620729" cy="4320000"/>
          </a:xfrm>
          <a:prstGeom prst="rect">
            <a:avLst/>
          </a:prstGeom>
        </p:spPr>
      </p:pic>
    </p:spTree>
    <p:extLst>
      <p:ext uri="{BB962C8B-B14F-4D97-AF65-F5344CB8AC3E}">
        <p14:creationId xmlns:p14="http://schemas.microsoft.com/office/powerpoint/2010/main" val="33127396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GB" dirty="0"/>
          </a:p>
        </p:txBody>
      </p:sp>
      <p:graphicFrame>
        <p:nvGraphicFramePr>
          <p:cNvPr id="3" name="DnD1"/>
          <p:cNvGraphicFramePr>
            <a:graphicFrameLocks noChangeAspect="1"/>
          </p:cNvGraphicFramePr>
          <p:nvPr>
            <p:extLst/>
          </p:nvPr>
        </p:nvGraphicFramePr>
        <p:xfrm>
          <a:off x="565200" y="252000"/>
          <a:ext cx="8026376" cy="5419133"/>
        </p:xfrm>
        <a:graphic>
          <a:graphicData uri="http://schemas.openxmlformats.org/presentationml/2006/ole">
            <mc:AlternateContent xmlns:mc="http://schemas.openxmlformats.org/markup-compatibility/2006">
              <mc:Choice xmlns:v="urn:schemas-microsoft-com:vml" Requires="v">
                <p:oleObj spid="_x0000_s8195" name="Document" r:id="rId5" imgW="8026376" imgH="5419133" progId="Word.Document.12">
                  <p:embed/>
                </p:oleObj>
              </mc:Choice>
              <mc:Fallback>
                <p:oleObj name="Document" r:id="rId5" imgW="8026376" imgH="5419133" progId="Word.Document.12">
                  <p:embed/>
                  <p:pic>
                    <p:nvPicPr>
                      <p:cNvPr id="0" name=""/>
                      <p:cNvPicPr/>
                      <p:nvPr/>
                    </p:nvPicPr>
                    <p:blipFill>
                      <a:blip r:embed="rId6"/>
                      <a:stretch>
                        <a:fillRect/>
                      </a:stretch>
                    </p:blipFill>
                    <p:spPr>
                      <a:xfrm>
                        <a:off x="565200" y="252000"/>
                        <a:ext cx="8026376" cy="5419133"/>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10058828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GB" dirty="0"/>
          </a:p>
        </p:txBody>
      </p:sp>
      <p:graphicFrame>
        <p:nvGraphicFramePr>
          <p:cNvPr id="3" name="DnD2"/>
          <p:cNvGraphicFramePr>
            <a:graphicFrameLocks noChangeAspect="1"/>
          </p:cNvGraphicFramePr>
          <p:nvPr>
            <p:extLst/>
          </p:nvPr>
        </p:nvGraphicFramePr>
        <p:xfrm>
          <a:off x="565200" y="565199"/>
          <a:ext cx="8340833" cy="3034212"/>
        </p:xfrm>
        <a:graphic>
          <a:graphicData uri="http://schemas.openxmlformats.org/presentationml/2006/ole">
            <mc:AlternateContent xmlns:mc="http://schemas.openxmlformats.org/markup-compatibility/2006">
              <mc:Choice xmlns:v="urn:schemas-microsoft-com:vml" Requires="v">
                <p:oleObj spid="_x0000_s9219" name="Document" r:id="rId5" imgW="8340833" imgH="3034212" progId="Word.Document.12">
                  <p:embed/>
                </p:oleObj>
              </mc:Choice>
              <mc:Fallback>
                <p:oleObj name="Document" r:id="rId5" imgW="8340833" imgH="3034212" progId="Word.Document.12">
                  <p:embed/>
                  <p:pic>
                    <p:nvPicPr>
                      <p:cNvPr id="0" name=""/>
                      <p:cNvPicPr/>
                      <p:nvPr/>
                    </p:nvPicPr>
                    <p:blipFill>
                      <a:blip r:embed="rId6"/>
                      <a:stretch>
                        <a:fillRect/>
                      </a:stretch>
                    </p:blipFill>
                    <p:spPr>
                      <a:xfrm>
                        <a:off x="565200" y="565199"/>
                        <a:ext cx="8340833" cy="3034212"/>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2175956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1947" y="906087"/>
            <a:ext cx="6400800" cy="5300505"/>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1948" y="915285"/>
            <a:ext cx="6400800" cy="5291306"/>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01947" y="915285"/>
            <a:ext cx="6400800" cy="5291306"/>
          </a:xfrm>
          <a:prstGeom prst="rect">
            <a:avLst/>
          </a:prstGeom>
        </p:spPr>
      </p:pic>
      <p:sp>
        <p:nvSpPr>
          <p:cNvPr id="6" name="Title 3"/>
          <p:cNvSpPr txBox="1">
            <a:spLocks/>
          </p:cNvSpPr>
          <p:nvPr/>
        </p:nvSpPr>
        <p:spPr>
          <a:xfrm>
            <a:off x="995064" y="440350"/>
            <a:ext cx="4968693" cy="433867"/>
          </a:xfrm>
          <a:prstGeom prst="rect">
            <a:avLst/>
          </a:prstGeom>
        </p:spPr>
        <p:txBody>
          <a:bodyPr vert="horz" lIns="68580" tIns="34290" rIns="68580" bIns="34290" rtlCol="0" anchor="b" anchorCtr="0">
            <a:noAutofit/>
          </a:bodyPr>
          <a:lstStyle>
            <a:lvl1pPr algn="l" defTabSz="804701" rtl="0" eaLnBrk="1" fontAlgn="base" hangingPunct="1">
              <a:lnSpc>
                <a:spcPct val="98000"/>
              </a:lnSpc>
              <a:spcBef>
                <a:spcPct val="0"/>
              </a:spcBef>
              <a:spcAft>
                <a:spcPct val="0"/>
              </a:spcAft>
              <a:defRPr sz="1500" b="1" baseline="0">
                <a:solidFill>
                  <a:srgbClr val="DB0011"/>
                </a:solidFill>
                <a:latin typeface="Arial" panose="020B0604020202020204" pitchFamily="34" charset="0"/>
                <a:ea typeface="SimSun" panose="02010600030101010101" pitchFamily="2" charset="-122"/>
                <a:cs typeface="+mj-cs"/>
              </a:defRPr>
            </a:lvl1pPr>
            <a:lvl2pPr algn="l" defTabSz="804701" rtl="0" eaLnBrk="1" fontAlgn="base" hangingPunct="1">
              <a:lnSpc>
                <a:spcPct val="98000"/>
              </a:lnSpc>
              <a:spcBef>
                <a:spcPct val="0"/>
              </a:spcBef>
              <a:spcAft>
                <a:spcPct val="0"/>
              </a:spcAft>
              <a:defRPr sz="1650">
                <a:solidFill>
                  <a:schemeClr val="accent1"/>
                </a:solidFill>
                <a:latin typeface="Arial" charset="0"/>
              </a:defRPr>
            </a:lvl2pPr>
            <a:lvl3pPr algn="l" defTabSz="804701" rtl="0" eaLnBrk="1" fontAlgn="base" hangingPunct="1">
              <a:lnSpc>
                <a:spcPct val="98000"/>
              </a:lnSpc>
              <a:spcBef>
                <a:spcPct val="0"/>
              </a:spcBef>
              <a:spcAft>
                <a:spcPct val="0"/>
              </a:spcAft>
              <a:defRPr sz="1650">
                <a:solidFill>
                  <a:schemeClr val="accent1"/>
                </a:solidFill>
                <a:latin typeface="Arial" charset="0"/>
              </a:defRPr>
            </a:lvl3pPr>
            <a:lvl4pPr algn="l" defTabSz="804701" rtl="0" eaLnBrk="1" fontAlgn="base" hangingPunct="1">
              <a:lnSpc>
                <a:spcPct val="98000"/>
              </a:lnSpc>
              <a:spcBef>
                <a:spcPct val="0"/>
              </a:spcBef>
              <a:spcAft>
                <a:spcPct val="0"/>
              </a:spcAft>
              <a:defRPr sz="1650">
                <a:solidFill>
                  <a:schemeClr val="accent1"/>
                </a:solidFill>
                <a:latin typeface="Arial" charset="0"/>
              </a:defRPr>
            </a:lvl4pPr>
            <a:lvl5pPr algn="l" defTabSz="804701" rtl="0" eaLnBrk="1" fontAlgn="base" hangingPunct="1">
              <a:lnSpc>
                <a:spcPct val="98000"/>
              </a:lnSpc>
              <a:spcBef>
                <a:spcPct val="0"/>
              </a:spcBef>
              <a:spcAft>
                <a:spcPct val="0"/>
              </a:spcAft>
              <a:defRPr sz="1650">
                <a:solidFill>
                  <a:schemeClr val="accent1"/>
                </a:solidFill>
                <a:latin typeface="Arial" charset="0"/>
              </a:defRPr>
            </a:lvl5pPr>
            <a:lvl6pPr marL="342832" algn="l" defTabSz="804701" rtl="0" eaLnBrk="1" fontAlgn="base" hangingPunct="1">
              <a:lnSpc>
                <a:spcPct val="98000"/>
              </a:lnSpc>
              <a:spcBef>
                <a:spcPct val="0"/>
              </a:spcBef>
              <a:spcAft>
                <a:spcPct val="0"/>
              </a:spcAft>
              <a:defRPr sz="1650">
                <a:solidFill>
                  <a:schemeClr val="accent1"/>
                </a:solidFill>
                <a:latin typeface="Arial" charset="0"/>
              </a:defRPr>
            </a:lvl6pPr>
            <a:lvl7pPr marL="685663" algn="l" defTabSz="804701" rtl="0" eaLnBrk="1" fontAlgn="base" hangingPunct="1">
              <a:lnSpc>
                <a:spcPct val="98000"/>
              </a:lnSpc>
              <a:spcBef>
                <a:spcPct val="0"/>
              </a:spcBef>
              <a:spcAft>
                <a:spcPct val="0"/>
              </a:spcAft>
              <a:defRPr sz="1650">
                <a:solidFill>
                  <a:schemeClr val="accent1"/>
                </a:solidFill>
                <a:latin typeface="Arial" charset="0"/>
              </a:defRPr>
            </a:lvl7pPr>
            <a:lvl8pPr marL="1028495" algn="l" defTabSz="804701" rtl="0" eaLnBrk="1" fontAlgn="base" hangingPunct="1">
              <a:lnSpc>
                <a:spcPct val="98000"/>
              </a:lnSpc>
              <a:spcBef>
                <a:spcPct val="0"/>
              </a:spcBef>
              <a:spcAft>
                <a:spcPct val="0"/>
              </a:spcAft>
              <a:defRPr sz="1650">
                <a:solidFill>
                  <a:schemeClr val="accent1"/>
                </a:solidFill>
                <a:latin typeface="Arial" charset="0"/>
              </a:defRPr>
            </a:lvl8pPr>
            <a:lvl9pPr marL="1371326" algn="l" defTabSz="804701" rtl="0" eaLnBrk="1" fontAlgn="base" hangingPunct="1">
              <a:lnSpc>
                <a:spcPct val="98000"/>
              </a:lnSpc>
              <a:spcBef>
                <a:spcPct val="0"/>
              </a:spcBef>
              <a:spcAft>
                <a:spcPct val="0"/>
              </a:spcAft>
              <a:defRPr sz="1650">
                <a:solidFill>
                  <a:schemeClr val="accent1"/>
                </a:solidFill>
                <a:latin typeface="Arial" charset="0"/>
              </a:defRPr>
            </a:lvl9pPr>
          </a:lstStyle>
          <a:p>
            <a:r>
              <a:rPr lang="en-GB" sz="2400" kern="0" dirty="0"/>
              <a:t>Dollar – </a:t>
            </a:r>
            <a:r>
              <a:rPr lang="en-GB" sz="2400" kern="0" dirty="0" smtClean="0"/>
              <a:t>better than elsewhere</a:t>
            </a:r>
            <a:endParaRPr lang="en-US" sz="2400" kern="0" dirty="0"/>
          </a:p>
        </p:txBody>
      </p:sp>
      <p:sp>
        <p:nvSpPr>
          <p:cNvPr id="16" name="Slide Number Placeholder 6"/>
          <p:cNvSpPr txBox="1">
            <a:spLocks/>
          </p:cNvSpPr>
          <p:nvPr/>
        </p:nvSpPr>
        <p:spPr>
          <a:xfrm>
            <a:off x="597384" y="440350"/>
            <a:ext cx="517700" cy="433867"/>
          </a:xfrm>
          <a:prstGeom prst="rect">
            <a:avLst/>
          </a:prstGeom>
        </p:spPr>
        <p:txBody>
          <a:bodyPr vert="horz" lIns="68580" tIns="34290" rIns="68580" bIns="34290" rtlCol="0" anchor="b" anchorCtr="0">
            <a:noAutofit/>
          </a:bodyPr>
          <a:lstStyle>
            <a:defPPr>
              <a:defRPr lang="en-US"/>
            </a:defPPr>
            <a:lvl1pPr algn="ctr" rtl="0" eaLnBrk="0" fontAlgn="base" hangingPunct="0">
              <a:spcBef>
                <a:spcPct val="50000"/>
              </a:spcBef>
              <a:spcAft>
                <a:spcPct val="0"/>
              </a:spcAft>
              <a:defRPr lang="en-GB" sz="2600" b="1" kern="1200" baseline="0" smtClean="0">
                <a:solidFill>
                  <a:srgbClr val="DB0011"/>
                </a:solidFill>
                <a:latin typeface="Arial" panose="020B0604020202020204" pitchFamily="34" charset="0"/>
                <a:ea typeface="SimSun" panose="02010600030101010101" pitchFamily="2" charset="-122"/>
                <a:cs typeface="+mj-cs"/>
              </a:defRPr>
            </a:lvl1pPr>
            <a:lvl2pPr marL="457200" algn="ctr" rtl="0" eaLnBrk="0" fontAlgn="base" hangingPunct="0">
              <a:spcBef>
                <a:spcPct val="50000"/>
              </a:spcBef>
              <a:spcAft>
                <a:spcPct val="0"/>
              </a:spcAft>
              <a:defRPr sz="600" kern="1200">
                <a:solidFill>
                  <a:schemeClr val="tx1"/>
                </a:solidFill>
                <a:latin typeface="Arial" charset="0"/>
                <a:ea typeface="+mn-ea"/>
                <a:cs typeface="+mn-cs"/>
              </a:defRPr>
            </a:lvl2pPr>
            <a:lvl3pPr marL="914400" algn="ctr" rtl="0" eaLnBrk="0" fontAlgn="base" hangingPunct="0">
              <a:spcBef>
                <a:spcPct val="50000"/>
              </a:spcBef>
              <a:spcAft>
                <a:spcPct val="0"/>
              </a:spcAft>
              <a:defRPr sz="600" kern="1200">
                <a:solidFill>
                  <a:schemeClr val="tx1"/>
                </a:solidFill>
                <a:latin typeface="Arial" charset="0"/>
                <a:ea typeface="+mn-ea"/>
                <a:cs typeface="+mn-cs"/>
              </a:defRPr>
            </a:lvl3pPr>
            <a:lvl4pPr marL="1371600" algn="ctr" rtl="0" eaLnBrk="0" fontAlgn="base" hangingPunct="0">
              <a:spcBef>
                <a:spcPct val="50000"/>
              </a:spcBef>
              <a:spcAft>
                <a:spcPct val="0"/>
              </a:spcAft>
              <a:defRPr sz="600" kern="1200">
                <a:solidFill>
                  <a:schemeClr val="tx1"/>
                </a:solidFill>
                <a:latin typeface="Arial" charset="0"/>
                <a:ea typeface="+mn-ea"/>
                <a:cs typeface="+mn-cs"/>
              </a:defRPr>
            </a:lvl4pPr>
            <a:lvl5pPr marL="1828800" algn="ctr" rtl="0" eaLnBrk="0" fontAlgn="base" hangingPunct="0">
              <a:spcBef>
                <a:spcPct val="50000"/>
              </a:spcBef>
              <a:spcAft>
                <a:spcPct val="0"/>
              </a:spcAft>
              <a:defRPr sz="600" kern="1200">
                <a:solidFill>
                  <a:schemeClr val="tx1"/>
                </a:solidFill>
                <a:latin typeface="Arial" charset="0"/>
                <a:ea typeface="+mn-ea"/>
                <a:cs typeface="+mn-cs"/>
              </a:defRPr>
            </a:lvl5pPr>
            <a:lvl6pPr marL="2286000" algn="l" defTabSz="914400" rtl="0" eaLnBrk="1" latinLnBrk="0" hangingPunct="1">
              <a:defRPr sz="600" kern="1200">
                <a:solidFill>
                  <a:schemeClr val="tx1"/>
                </a:solidFill>
                <a:latin typeface="Arial" charset="0"/>
                <a:ea typeface="+mn-ea"/>
                <a:cs typeface="+mn-cs"/>
              </a:defRPr>
            </a:lvl6pPr>
            <a:lvl7pPr marL="2743200" algn="l" defTabSz="914400" rtl="0" eaLnBrk="1" latinLnBrk="0" hangingPunct="1">
              <a:defRPr sz="600" kern="1200">
                <a:solidFill>
                  <a:schemeClr val="tx1"/>
                </a:solidFill>
                <a:latin typeface="Arial" charset="0"/>
                <a:ea typeface="+mn-ea"/>
                <a:cs typeface="+mn-cs"/>
              </a:defRPr>
            </a:lvl7pPr>
            <a:lvl8pPr marL="3200400" algn="l" defTabSz="914400" rtl="0" eaLnBrk="1" latinLnBrk="0" hangingPunct="1">
              <a:defRPr sz="600" kern="1200">
                <a:solidFill>
                  <a:schemeClr val="tx1"/>
                </a:solidFill>
                <a:latin typeface="Arial" charset="0"/>
                <a:ea typeface="+mn-ea"/>
                <a:cs typeface="+mn-cs"/>
              </a:defRPr>
            </a:lvl8pPr>
            <a:lvl9pPr marL="3657600" algn="l" defTabSz="914400" rtl="0" eaLnBrk="1" latinLnBrk="0" hangingPunct="1">
              <a:defRPr sz="600" kern="1200">
                <a:solidFill>
                  <a:schemeClr val="tx1"/>
                </a:solidFill>
                <a:latin typeface="Arial" charset="0"/>
                <a:ea typeface="+mn-ea"/>
                <a:cs typeface="+mn-cs"/>
              </a:defRPr>
            </a:lvl9pPr>
          </a:lstStyle>
          <a:p>
            <a:pPr algn="l" defTabSz="804701" eaLnBrk="1" hangingPunct="1">
              <a:lnSpc>
                <a:spcPct val="98000"/>
              </a:lnSpc>
              <a:spcBef>
                <a:spcPct val="0"/>
              </a:spcBef>
            </a:pPr>
            <a:fld id="{F91878BB-00C6-4E99-B597-21365165AB98}" type="slidenum">
              <a:rPr lang="en-GB" sz="2400"/>
              <a:pPr algn="l" defTabSz="804701" eaLnBrk="1" hangingPunct="1">
                <a:lnSpc>
                  <a:spcPct val="98000"/>
                </a:lnSpc>
                <a:spcBef>
                  <a:spcPct val="0"/>
                </a:spcBef>
              </a:pPr>
              <a:t>4</a:t>
            </a:fld>
            <a:r>
              <a:rPr lang="en-GB" sz="2400" dirty="0"/>
              <a:t>.</a:t>
            </a:r>
          </a:p>
        </p:txBody>
      </p:sp>
      <p:sp>
        <p:nvSpPr>
          <p:cNvPr id="2" name="Footer Placeholder 1"/>
          <p:cNvSpPr>
            <a:spLocks noGrp="1"/>
          </p:cNvSpPr>
          <p:nvPr>
            <p:ph type="ftr" sz="quarter" idx="10"/>
          </p:nvPr>
        </p:nvSpPr>
        <p:spPr/>
        <p:txBody>
          <a:bodyPr/>
          <a:lstStyle/>
          <a:p>
            <a:endParaRPr lang="en-GB" dirty="0"/>
          </a:p>
        </p:txBody>
      </p:sp>
      <p:sp>
        <p:nvSpPr>
          <p:cNvPr id="17" name="TextBox 16"/>
          <p:cNvSpPr txBox="1"/>
          <p:nvPr/>
        </p:nvSpPr>
        <p:spPr>
          <a:xfrm>
            <a:off x="3001026" y="6264022"/>
            <a:ext cx="3293269" cy="184666"/>
          </a:xfrm>
          <a:prstGeom prst="rect">
            <a:avLst/>
          </a:prstGeom>
          <a:noFill/>
        </p:spPr>
        <p:txBody>
          <a:bodyPr wrap="square" rtlCol="0">
            <a:spAutoFit/>
          </a:bodyPr>
          <a:lstStyle/>
          <a:p>
            <a:pPr algn="l"/>
            <a:r>
              <a:rPr lang="en-GB" dirty="0"/>
              <a:t>Source: Getty Images</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4854" y="918826"/>
            <a:ext cx="6400800" cy="5291306"/>
          </a:xfrm>
          <a:prstGeom prst="rect">
            <a:avLst/>
          </a:prstGeom>
        </p:spPr>
      </p:pic>
    </p:spTree>
    <p:extLst>
      <p:ext uri="{BB962C8B-B14F-4D97-AF65-F5344CB8AC3E}">
        <p14:creationId xmlns:p14="http://schemas.microsoft.com/office/powerpoint/2010/main" val="51815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1500"/>
                                        <p:tgtEl>
                                          <p:spTgt spid="3"/>
                                        </p:tgtEl>
                                      </p:cBhvr>
                                    </p:animEffect>
                                    <p:set>
                                      <p:cBhvr>
                                        <p:cTn id="7" dur="1" fill="hold">
                                          <p:stCondLst>
                                            <p:cond delay="1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2" fill="hold" nodeType="clickEffect">
                                  <p:stCondLst>
                                    <p:cond delay="0"/>
                                  </p:stCondLst>
                                  <p:childTnLst>
                                    <p:animEffect transition="out" filter="wipe(right)">
                                      <p:cBhvr>
                                        <p:cTn id="11" dur="1500"/>
                                        <p:tgtEl>
                                          <p:spTgt spid="4"/>
                                        </p:tgtEl>
                                      </p:cBhvr>
                                    </p:animEffect>
                                    <p:set>
                                      <p:cBhvr>
                                        <p:cTn id="12" dur="1" fill="hold">
                                          <p:stCondLst>
                                            <p:cond delay="1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GB" dirty="0"/>
          </a:p>
        </p:txBody>
      </p:sp>
      <p:graphicFrame>
        <p:nvGraphicFramePr>
          <p:cNvPr id="3" name="DnD3"/>
          <p:cNvGraphicFramePr>
            <a:graphicFrameLocks noChangeAspect="1"/>
          </p:cNvGraphicFramePr>
          <p:nvPr>
            <p:extLst/>
          </p:nvPr>
        </p:nvGraphicFramePr>
        <p:xfrm>
          <a:off x="620617" y="357381"/>
          <a:ext cx="9651848" cy="1857732"/>
        </p:xfrm>
        <a:graphic>
          <a:graphicData uri="http://schemas.openxmlformats.org/presentationml/2006/ole">
            <mc:AlternateContent xmlns:mc="http://schemas.openxmlformats.org/markup-compatibility/2006">
              <mc:Choice xmlns:v="urn:schemas-microsoft-com:vml" Requires="v">
                <p:oleObj spid="_x0000_s10244" name="Document" r:id="rId5" imgW="9651848" imgH="1857732" progId="Word.Document.12">
                  <p:embed/>
                </p:oleObj>
              </mc:Choice>
              <mc:Fallback>
                <p:oleObj name="Document" r:id="rId5" imgW="9651848" imgH="1857732" progId="Word.Document.12">
                  <p:embed/>
                  <p:pic>
                    <p:nvPicPr>
                      <p:cNvPr id="0" name=""/>
                      <p:cNvPicPr/>
                      <p:nvPr/>
                    </p:nvPicPr>
                    <p:blipFill>
                      <a:blip r:embed="rId6"/>
                      <a:stretch>
                        <a:fillRect/>
                      </a:stretch>
                    </p:blipFill>
                    <p:spPr>
                      <a:xfrm>
                        <a:off x="620617" y="357381"/>
                        <a:ext cx="9651848" cy="1857732"/>
                      </a:xfrm>
                      <a:prstGeom prst="rect">
                        <a:avLst/>
                      </a:prstGeom>
                    </p:spPr>
                  </p:pic>
                </p:oleObj>
              </mc:Fallback>
            </mc:AlternateContent>
          </a:graphicData>
        </a:graphic>
      </p:graphicFrame>
      <p:graphicFrame>
        <p:nvGraphicFramePr>
          <p:cNvPr id="4" name="DnD4"/>
          <p:cNvGraphicFramePr>
            <a:graphicFrameLocks noChangeAspect="1"/>
          </p:cNvGraphicFramePr>
          <p:nvPr>
            <p:extLst/>
          </p:nvPr>
        </p:nvGraphicFramePr>
        <p:xfrm>
          <a:off x="579054" y="1909091"/>
          <a:ext cx="9651848" cy="4050883"/>
        </p:xfrm>
        <a:graphic>
          <a:graphicData uri="http://schemas.openxmlformats.org/presentationml/2006/ole">
            <mc:AlternateContent xmlns:mc="http://schemas.openxmlformats.org/markup-compatibility/2006">
              <mc:Choice xmlns:v="urn:schemas-microsoft-com:vml" Requires="v">
                <p:oleObj spid="_x0000_s10245" name="Document" r:id="rId8" imgW="9651848" imgH="4050883" progId="Word.Document.12">
                  <p:embed/>
                </p:oleObj>
              </mc:Choice>
              <mc:Fallback>
                <p:oleObj name="Document" r:id="rId8" imgW="9651848" imgH="4050883" progId="Word.Document.12">
                  <p:embed/>
                  <p:pic>
                    <p:nvPicPr>
                      <p:cNvPr id="0" name=""/>
                      <p:cNvPicPr/>
                      <p:nvPr/>
                    </p:nvPicPr>
                    <p:blipFill>
                      <a:blip r:embed="rId9"/>
                      <a:stretch>
                        <a:fillRect/>
                      </a:stretch>
                    </p:blipFill>
                    <p:spPr>
                      <a:xfrm>
                        <a:off x="579054" y="1909091"/>
                        <a:ext cx="9651848" cy="4050883"/>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932854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1132146" y="491903"/>
            <a:ext cx="9927712" cy="474394"/>
          </a:xfrm>
          <a:prstGeom prst="rect">
            <a:avLst/>
          </a:prstGeom>
        </p:spPr>
        <p:txBody>
          <a:bodyPr vert="horz" lIns="91440" tIns="45720" rIns="91440" bIns="45720" rtlCol="0" anchor="b" anchorCtr="0">
            <a:noAutofit/>
          </a:bodyPr>
          <a:lstStyle>
            <a:lvl1pPr algn="l" defTabSz="804701" rtl="0" eaLnBrk="1" fontAlgn="base" hangingPunct="1">
              <a:lnSpc>
                <a:spcPct val="98000"/>
              </a:lnSpc>
              <a:spcBef>
                <a:spcPct val="0"/>
              </a:spcBef>
              <a:spcAft>
                <a:spcPct val="0"/>
              </a:spcAft>
              <a:defRPr sz="1500" b="1" baseline="0">
                <a:solidFill>
                  <a:srgbClr val="DB0011"/>
                </a:solidFill>
                <a:latin typeface="Arial" panose="020B0604020202020204" pitchFamily="34" charset="0"/>
                <a:ea typeface="SimSun" panose="02010600030101010101" pitchFamily="2" charset="-122"/>
                <a:cs typeface="+mj-cs"/>
              </a:defRPr>
            </a:lvl1pPr>
            <a:lvl2pPr algn="l" defTabSz="804701" rtl="0" eaLnBrk="1" fontAlgn="base" hangingPunct="1">
              <a:lnSpc>
                <a:spcPct val="98000"/>
              </a:lnSpc>
              <a:spcBef>
                <a:spcPct val="0"/>
              </a:spcBef>
              <a:spcAft>
                <a:spcPct val="0"/>
              </a:spcAft>
              <a:defRPr sz="1650">
                <a:solidFill>
                  <a:schemeClr val="accent1"/>
                </a:solidFill>
                <a:latin typeface="Arial" charset="0"/>
              </a:defRPr>
            </a:lvl2pPr>
            <a:lvl3pPr algn="l" defTabSz="804701" rtl="0" eaLnBrk="1" fontAlgn="base" hangingPunct="1">
              <a:lnSpc>
                <a:spcPct val="98000"/>
              </a:lnSpc>
              <a:spcBef>
                <a:spcPct val="0"/>
              </a:spcBef>
              <a:spcAft>
                <a:spcPct val="0"/>
              </a:spcAft>
              <a:defRPr sz="1650">
                <a:solidFill>
                  <a:schemeClr val="accent1"/>
                </a:solidFill>
                <a:latin typeface="Arial" charset="0"/>
              </a:defRPr>
            </a:lvl3pPr>
            <a:lvl4pPr algn="l" defTabSz="804701" rtl="0" eaLnBrk="1" fontAlgn="base" hangingPunct="1">
              <a:lnSpc>
                <a:spcPct val="98000"/>
              </a:lnSpc>
              <a:spcBef>
                <a:spcPct val="0"/>
              </a:spcBef>
              <a:spcAft>
                <a:spcPct val="0"/>
              </a:spcAft>
              <a:defRPr sz="1650">
                <a:solidFill>
                  <a:schemeClr val="accent1"/>
                </a:solidFill>
                <a:latin typeface="Arial" charset="0"/>
              </a:defRPr>
            </a:lvl4pPr>
            <a:lvl5pPr algn="l" defTabSz="804701" rtl="0" eaLnBrk="1" fontAlgn="base" hangingPunct="1">
              <a:lnSpc>
                <a:spcPct val="98000"/>
              </a:lnSpc>
              <a:spcBef>
                <a:spcPct val="0"/>
              </a:spcBef>
              <a:spcAft>
                <a:spcPct val="0"/>
              </a:spcAft>
              <a:defRPr sz="1650">
                <a:solidFill>
                  <a:schemeClr val="accent1"/>
                </a:solidFill>
                <a:latin typeface="Arial" charset="0"/>
              </a:defRPr>
            </a:lvl5pPr>
            <a:lvl6pPr marL="342832" algn="l" defTabSz="804701" rtl="0" eaLnBrk="1" fontAlgn="base" hangingPunct="1">
              <a:lnSpc>
                <a:spcPct val="98000"/>
              </a:lnSpc>
              <a:spcBef>
                <a:spcPct val="0"/>
              </a:spcBef>
              <a:spcAft>
                <a:spcPct val="0"/>
              </a:spcAft>
              <a:defRPr sz="1650">
                <a:solidFill>
                  <a:schemeClr val="accent1"/>
                </a:solidFill>
                <a:latin typeface="Arial" charset="0"/>
              </a:defRPr>
            </a:lvl6pPr>
            <a:lvl7pPr marL="685663" algn="l" defTabSz="804701" rtl="0" eaLnBrk="1" fontAlgn="base" hangingPunct="1">
              <a:lnSpc>
                <a:spcPct val="98000"/>
              </a:lnSpc>
              <a:spcBef>
                <a:spcPct val="0"/>
              </a:spcBef>
              <a:spcAft>
                <a:spcPct val="0"/>
              </a:spcAft>
              <a:defRPr sz="1650">
                <a:solidFill>
                  <a:schemeClr val="accent1"/>
                </a:solidFill>
                <a:latin typeface="Arial" charset="0"/>
              </a:defRPr>
            </a:lvl7pPr>
            <a:lvl8pPr marL="1028495" algn="l" defTabSz="804701" rtl="0" eaLnBrk="1" fontAlgn="base" hangingPunct="1">
              <a:lnSpc>
                <a:spcPct val="98000"/>
              </a:lnSpc>
              <a:spcBef>
                <a:spcPct val="0"/>
              </a:spcBef>
              <a:spcAft>
                <a:spcPct val="0"/>
              </a:spcAft>
              <a:defRPr sz="1650">
                <a:solidFill>
                  <a:schemeClr val="accent1"/>
                </a:solidFill>
                <a:latin typeface="Arial" charset="0"/>
              </a:defRPr>
            </a:lvl8pPr>
            <a:lvl9pPr marL="1371326" algn="l" defTabSz="804701" rtl="0" eaLnBrk="1" fontAlgn="base" hangingPunct="1">
              <a:lnSpc>
                <a:spcPct val="98000"/>
              </a:lnSpc>
              <a:spcBef>
                <a:spcPct val="0"/>
              </a:spcBef>
              <a:spcAft>
                <a:spcPct val="0"/>
              </a:spcAft>
              <a:defRPr sz="1650">
                <a:solidFill>
                  <a:schemeClr val="accent1"/>
                </a:solidFill>
                <a:latin typeface="Arial" charset="0"/>
              </a:defRPr>
            </a:lvl9pPr>
          </a:lstStyle>
          <a:p>
            <a:r>
              <a:rPr lang="en-GB" sz="2400" kern="0" dirty="0" smtClean="0"/>
              <a:t>Market expectations for G10 rates have dropped</a:t>
            </a:r>
            <a:endParaRPr lang="en-US" sz="2400" kern="0" dirty="0"/>
          </a:p>
        </p:txBody>
      </p:sp>
      <p:sp>
        <p:nvSpPr>
          <p:cNvPr id="16" name="Slide Number Placeholder 6"/>
          <p:cNvSpPr txBox="1">
            <a:spLocks/>
          </p:cNvSpPr>
          <p:nvPr/>
        </p:nvSpPr>
        <p:spPr>
          <a:xfrm>
            <a:off x="636455" y="396632"/>
            <a:ext cx="690267" cy="578489"/>
          </a:xfrm>
          <a:prstGeom prst="rect">
            <a:avLst/>
          </a:prstGeom>
        </p:spPr>
        <p:txBody>
          <a:bodyPr vert="horz" lIns="91440" tIns="45720" rIns="91440" bIns="45720" rtlCol="0" anchor="b" anchorCtr="0">
            <a:noAutofit/>
          </a:bodyPr>
          <a:lstStyle>
            <a:defPPr>
              <a:defRPr lang="en-US"/>
            </a:defPPr>
            <a:lvl1pPr algn="ctr" rtl="0" eaLnBrk="0" fontAlgn="base" hangingPunct="0">
              <a:spcBef>
                <a:spcPct val="50000"/>
              </a:spcBef>
              <a:spcAft>
                <a:spcPct val="0"/>
              </a:spcAft>
              <a:defRPr lang="en-GB" sz="2600" b="1" kern="1200" baseline="0" smtClean="0">
                <a:solidFill>
                  <a:srgbClr val="DB0011"/>
                </a:solidFill>
                <a:latin typeface="Arial" panose="020B0604020202020204" pitchFamily="34" charset="0"/>
                <a:ea typeface="SimSun" panose="02010600030101010101" pitchFamily="2" charset="-122"/>
                <a:cs typeface="+mj-cs"/>
              </a:defRPr>
            </a:lvl1pPr>
            <a:lvl2pPr marL="457200" algn="ctr" rtl="0" eaLnBrk="0" fontAlgn="base" hangingPunct="0">
              <a:spcBef>
                <a:spcPct val="50000"/>
              </a:spcBef>
              <a:spcAft>
                <a:spcPct val="0"/>
              </a:spcAft>
              <a:defRPr sz="600" kern="1200">
                <a:solidFill>
                  <a:schemeClr val="tx1"/>
                </a:solidFill>
                <a:latin typeface="Arial" charset="0"/>
                <a:ea typeface="+mn-ea"/>
                <a:cs typeface="+mn-cs"/>
              </a:defRPr>
            </a:lvl2pPr>
            <a:lvl3pPr marL="914400" algn="ctr" rtl="0" eaLnBrk="0" fontAlgn="base" hangingPunct="0">
              <a:spcBef>
                <a:spcPct val="50000"/>
              </a:spcBef>
              <a:spcAft>
                <a:spcPct val="0"/>
              </a:spcAft>
              <a:defRPr sz="600" kern="1200">
                <a:solidFill>
                  <a:schemeClr val="tx1"/>
                </a:solidFill>
                <a:latin typeface="Arial" charset="0"/>
                <a:ea typeface="+mn-ea"/>
                <a:cs typeface="+mn-cs"/>
              </a:defRPr>
            </a:lvl3pPr>
            <a:lvl4pPr marL="1371600" algn="ctr" rtl="0" eaLnBrk="0" fontAlgn="base" hangingPunct="0">
              <a:spcBef>
                <a:spcPct val="50000"/>
              </a:spcBef>
              <a:spcAft>
                <a:spcPct val="0"/>
              </a:spcAft>
              <a:defRPr sz="600" kern="1200">
                <a:solidFill>
                  <a:schemeClr val="tx1"/>
                </a:solidFill>
                <a:latin typeface="Arial" charset="0"/>
                <a:ea typeface="+mn-ea"/>
                <a:cs typeface="+mn-cs"/>
              </a:defRPr>
            </a:lvl4pPr>
            <a:lvl5pPr marL="1828800" algn="ctr" rtl="0" eaLnBrk="0" fontAlgn="base" hangingPunct="0">
              <a:spcBef>
                <a:spcPct val="50000"/>
              </a:spcBef>
              <a:spcAft>
                <a:spcPct val="0"/>
              </a:spcAft>
              <a:defRPr sz="600" kern="1200">
                <a:solidFill>
                  <a:schemeClr val="tx1"/>
                </a:solidFill>
                <a:latin typeface="Arial" charset="0"/>
                <a:ea typeface="+mn-ea"/>
                <a:cs typeface="+mn-cs"/>
              </a:defRPr>
            </a:lvl5pPr>
            <a:lvl6pPr marL="2286000" algn="l" defTabSz="914400" rtl="0" eaLnBrk="1" latinLnBrk="0" hangingPunct="1">
              <a:defRPr sz="600" kern="1200">
                <a:solidFill>
                  <a:schemeClr val="tx1"/>
                </a:solidFill>
                <a:latin typeface="Arial" charset="0"/>
                <a:ea typeface="+mn-ea"/>
                <a:cs typeface="+mn-cs"/>
              </a:defRPr>
            </a:lvl6pPr>
            <a:lvl7pPr marL="2743200" algn="l" defTabSz="914400" rtl="0" eaLnBrk="1" latinLnBrk="0" hangingPunct="1">
              <a:defRPr sz="600" kern="1200">
                <a:solidFill>
                  <a:schemeClr val="tx1"/>
                </a:solidFill>
                <a:latin typeface="Arial" charset="0"/>
                <a:ea typeface="+mn-ea"/>
                <a:cs typeface="+mn-cs"/>
              </a:defRPr>
            </a:lvl7pPr>
            <a:lvl8pPr marL="3200400" algn="l" defTabSz="914400" rtl="0" eaLnBrk="1" latinLnBrk="0" hangingPunct="1">
              <a:defRPr sz="600" kern="1200">
                <a:solidFill>
                  <a:schemeClr val="tx1"/>
                </a:solidFill>
                <a:latin typeface="Arial" charset="0"/>
                <a:ea typeface="+mn-ea"/>
                <a:cs typeface="+mn-cs"/>
              </a:defRPr>
            </a:lvl8pPr>
            <a:lvl9pPr marL="3657600" algn="l" defTabSz="914400" rtl="0" eaLnBrk="1" latinLnBrk="0" hangingPunct="1">
              <a:defRPr sz="600" kern="1200">
                <a:solidFill>
                  <a:schemeClr val="tx1"/>
                </a:solidFill>
                <a:latin typeface="Arial" charset="0"/>
                <a:ea typeface="+mn-ea"/>
                <a:cs typeface="+mn-cs"/>
              </a:defRPr>
            </a:lvl9pPr>
          </a:lstStyle>
          <a:p>
            <a:pPr algn="l" defTabSz="1072935" eaLnBrk="1" hangingPunct="1">
              <a:lnSpc>
                <a:spcPct val="98000"/>
              </a:lnSpc>
              <a:spcBef>
                <a:spcPct val="0"/>
              </a:spcBef>
            </a:pPr>
            <a:fld id="{F91878BB-00C6-4E99-B597-21365165AB98}" type="slidenum">
              <a:rPr lang="en-GB" sz="2400"/>
              <a:pPr algn="l" defTabSz="1072935" eaLnBrk="1" hangingPunct="1">
                <a:lnSpc>
                  <a:spcPct val="98000"/>
                </a:lnSpc>
                <a:spcBef>
                  <a:spcPct val="0"/>
                </a:spcBef>
              </a:pPr>
              <a:t>5</a:t>
            </a:fld>
            <a:r>
              <a:rPr lang="en-GB" sz="2400" dirty="0"/>
              <a:t>.</a:t>
            </a:r>
          </a:p>
        </p:txBody>
      </p:sp>
      <p:sp>
        <p:nvSpPr>
          <p:cNvPr id="17" name="TextBox 16"/>
          <p:cNvSpPr txBox="1"/>
          <p:nvPr/>
        </p:nvSpPr>
        <p:spPr>
          <a:xfrm>
            <a:off x="1228166" y="5783981"/>
            <a:ext cx="3293269" cy="215444"/>
          </a:xfrm>
          <a:prstGeom prst="rect">
            <a:avLst/>
          </a:prstGeom>
          <a:noFill/>
        </p:spPr>
        <p:txBody>
          <a:bodyPr wrap="square" rtlCol="0">
            <a:spAutoFit/>
          </a:bodyPr>
          <a:lstStyle/>
          <a:p>
            <a:pPr algn="l"/>
            <a:r>
              <a:rPr lang="en-GB" sz="800" dirty="0"/>
              <a:t>Source: </a:t>
            </a:r>
            <a:r>
              <a:rPr lang="en-GB" sz="800" dirty="0" smtClean="0"/>
              <a:t>Bloomberg, HSBC</a:t>
            </a:r>
            <a:endParaRPr lang="en-GB" sz="800" dirty="0"/>
          </a:p>
        </p:txBody>
      </p:sp>
      <p:sp>
        <p:nvSpPr>
          <p:cNvPr id="2" name="Footer Placeholder 1"/>
          <p:cNvSpPr>
            <a:spLocks noGrp="1"/>
          </p:cNvSpPr>
          <p:nvPr>
            <p:ph type="ftr" sz="quarter" idx="10"/>
          </p:nvPr>
        </p:nvSpPr>
        <p:spPr/>
        <p:txBody>
          <a:bodyPr/>
          <a:lstStyle/>
          <a:p>
            <a:endParaRPr lang="en-GB" dirty="0"/>
          </a:p>
        </p:txBody>
      </p:sp>
      <p:sp>
        <p:nvSpPr>
          <p:cNvPr id="5" name="AutoShape 3"/>
          <p:cNvSpPr>
            <a:spLocks noChangeAspect="1" noChangeArrowheads="1" noTextEdit="1"/>
          </p:cNvSpPr>
          <p:nvPr/>
        </p:nvSpPr>
        <p:spPr bwMode="auto">
          <a:xfrm>
            <a:off x="785813" y="1268413"/>
            <a:ext cx="10620375"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Rectangle 5"/>
          <p:cNvSpPr>
            <a:spLocks noChangeArrowheads="1"/>
          </p:cNvSpPr>
          <p:nvPr/>
        </p:nvSpPr>
        <p:spPr bwMode="auto">
          <a:xfrm>
            <a:off x="787401" y="1266826"/>
            <a:ext cx="10620375" cy="4321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Rectangle 6"/>
          <p:cNvSpPr>
            <a:spLocks noChangeArrowheads="1"/>
          </p:cNvSpPr>
          <p:nvPr/>
        </p:nvSpPr>
        <p:spPr bwMode="auto">
          <a:xfrm>
            <a:off x="1387476" y="1698626"/>
            <a:ext cx="9418638" cy="3454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7"/>
          <p:cNvSpPr>
            <a:spLocks noEditPoints="1"/>
          </p:cNvSpPr>
          <p:nvPr/>
        </p:nvSpPr>
        <p:spPr bwMode="auto">
          <a:xfrm>
            <a:off x="1387476" y="2038351"/>
            <a:ext cx="9418638" cy="3117850"/>
          </a:xfrm>
          <a:custGeom>
            <a:avLst/>
            <a:gdLst>
              <a:gd name="T0" fmla="*/ 0 w 5933"/>
              <a:gd name="T1" fmla="*/ 1959 h 1964"/>
              <a:gd name="T2" fmla="*/ 5933 w 5933"/>
              <a:gd name="T3" fmla="*/ 1959 h 1964"/>
              <a:gd name="T4" fmla="*/ 5933 w 5933"/>
              <a:gd name="T5" fmla="*/ 1964 h 1964"/>
              <a:gd name="T6" fmla="*/ 0 w 5933"/>
              <a:gd name="T7" fmla="*/ 1964 h 1964"/>
              <a:gd name="T8" fmla="*/ 0 w 5933"/>
              <a:gd name="T9" fmla="*/ 1959 h 1964"/>
              <a:gd name="T10" fmla="*/ 0 w 5933"/>
              <a:gd name="T11" fmla="*/ 1744 h 1964"/>
              <a:gd name="T12" fmla="*/ 5933 w 5933"/>
              <a:gd name="T13" fmla="*/ 1744 h 1964"/>
              <a:gd name="T14" fmla="*/ 5933 w 5933"/>
              <a:gd name="T15" fmla="*/ 1748 h 1964"/>
              <a:gd name="T16" fmla="*/ 0 w 5933"/>
              <a:gd name="T17" fmla="*/ 1748 h 1964"/>
              <a:gd name="T18" fmla="*/ 0 w 5933"/>
              <a:gd name="T19" fmla="*/ 1744 h 1964"/>
              <a:gd name="T20" fmla="*/ 0 w 5933"/>
              <a:gd name="T21" fmla="*/ 1526 h 1964"/>
              <a:gd name="T22" fmla="*/ 5933 w 5933"/>
              <a:gd name="T23" fmla="*/ 1526 h 1964"/>
              <a:gd name="T24" fmla="*/ 5933 w 5933"/>
              <a:gd name="T25" fmla="*/ 1530 h 1964"/>
              <a:gd name="T26" fmla="*/ 0 w 5933"/>
              <a:gd name="T27" fmla="*/ 1530 h 1964"/>
              <a:gd name="T28" fmla="*/ 0 w 5933"/>
              <a:gd name="T29" fmla="*/ 1526 h 1964"/>
              <a:gd name="T30" fmla="*/ 0 w 5933"/>
              <a:gd name="T31" fmla="*/ 1308 h 1964"/>
              <a:gd name="T32" fmla="*/ 5933 w 5933"/>
              <a:gd name="T33" fmla="*/ 1308 h 1964"/>
              <a:gd name="T34" fmla="*/ 5933 w 5933"/>
              <a:gd name="T35" fmla="*/ 1312 h 1964"/>
              <a:gd name="T36" fmla="*/ 0 w 5933"/>
              <a:gd name="T37" fmla="*/ 1312 h 1964"/>
              <a:gd name="T38" fmla="*/ 0 w 5933"/>
              <a:gd name="T39" fmla="*/ 1308 h 1964"/>
              <a:gd name="T40" fmla="*/ 0 w 5933"/>
              <a:gd name="T41" fmla="*/ 1090 h 1964"/>
              <a:gd name="T42" fmla="*/ 5933 w 5933"/>
              <a:gd name="T43" fmla="*/ 1090 h 1964"/>
              <a:gd name="T44" fmla="*/ 5933 w 5933"/>
              <a:gd name="T45" fmla="*/ 1094 h 1964"/>
              <a:gd name="T46" fmla="*/ 0 w 5933"/>
              <a:gd name="T47" fmla="*/ 1094 h 1964"/>
              <a:gd name="T48" fmla="*/ 0 w 5933"/>
              <a:gd name="T49" fmla="*/ 1090 h 1964"/>
              <a:gd name="T50" fmla="*/ 0 w 5933"/>
              <a:gd name="T51" fmla="*/ 872 h 1964"/>
              <a:gd name="T52" fmla="*/ 5933 w 5933"/>
              <a:gd name="T53" fmla="*/ 872 h 1964"/>
              <a:gd name="T54" fmla="*/ 5933 w 5933"/>
              <a:gd name="T55" fmla="*/ 876 h 1964"/>
              <a:gd name="T56" fmla="*/ 0 w 5933"/>
              <a:gd name="T57" fmla="*/ 876 h 1964"/>
              <a:gd name="T58" fmla="*/ 0 w 5933"/>
              <a:gd name="T59" fmla="*/ 872 h 1964"/>
              <a:gd name="T60" fmla="*/ 0 w 5933"/>
              <a:gd name="T61" fmla="*/ 654 h 1964"/>
              <a:gd name="T62" fmla="*/ 5933 w 5933"/>
              <a:gd name="T63" fmla="*/ 654 h 1964"/>
              <a:gd name="T64" fmla="*/ 5933 w 5933"/>
              <a:gd name="T65" fmla="*/ 658 h 1964"/>
              <a:gd name="T66" fmla="*/ 0 w 5933"/>
              <a:gd name="T67" fmla="*/ 658 h 1964"/>
              <a:gd name="T68" fmla="*/ 0 w 5933"/>
              <a:gd name="T69" fmla="*/ 654 h 1964"/>
              <a:gd name="T70" fmla="*/ 0 w 5933"/>
              <a:gd name="T71" fmla="*/ 436 h 1964"/>
              <a:gd name="T72" fmla="*/ 5933 w 5933"/>
              <a:gd name="T73" fmla="*/ 436 h 1964"/>
              <a:gd name="T74" fmla="*/ 5933 w 5933"/>
              <a:gd name="T75" fmla="*/ 440 h 1964"/>
              <a:gd name="T76" fmla="*/ 0 w 5933"/>
              <a:gd name="T77" fmla="*/ 440 h 1964"/>
              <a:gd name="T78" fmla="*/ 0 w 5933"/>
              <a:gd name="T79" fmla="*/ 436 h 1964"/>
              <a:gd name="T80" fmla="*/ 0 w 5933"/>
              <a:gd name="T81" fmla="*/ 218 h 1964"/>
              <a:gd name="T82" fmla="*/ 5933 w 5933"/>
              <a:gd name="T83" fmla="*/ 218 h 1964"/>
              <a:gd name="T84" fmla="*/ 5933 w 5933"/>
              <a:gd name="T85" fmla="*/ 222 h 1964"/>
              <a:gd name="T86" fmla="*/ 0 w 5933"/>
              <a:gd name="T87" fmla="*/ 222 h 1964"/>
              <a:gd name="T88" fmla="*/ 0 w 5933"/>
              <a:gd name="T89" fmla="*/ 218 h 1964"/>
              <a:gd name="T90" fmla="*/ 0 w 5933"/>
              <a:gd name="T91" fmla="*/ 0 h 1964"/>
              <a:gd name="T92" fmla="*/ 5933 w 5933"/>
              <a:gd name="T93" fmla="*/ 0 h 1964"/>
              <a:gd name="T94" fmla="*/ 5933 w 5933"/>
              <a:gd name="T95" fmla="*/ 4 h 1964"/>
              <a:gd name="T96" fmla="*/ 0 w 5933"/>
              <a:gd name="T97" fmla="*/ 4 h 1964"/>
              <a:gd name="T98" fmla="*/ 0 w 5933"/>
              <a:gd name="T99" fmla="*/ 0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933" h="1964">
                <a:moveTo>
                  <a:pt x="0" y="1959"/>
                </a:moveTo>
                <a:lnTo>
                  <a:pt x="5933" y="1959"/>
                </a:lnTo>
                <a:lnTo>
                  <a:pt x="5933" y="1964"/>
                </a:lnTo>
                <a:lnTo>
                  <a:pt x="0" y="1964"/>
                </a:lnTo>
                <a:lnTo>
                  <a:pt x="0" y="1959"/>
                </a:lnTo>
                <a:close/>
                <a:moveTo>
                  <a:pt x="0" y="1744"/>
                </a:moveTo>
                <a:lnTo>
                  <a:pt x="5933" y="1744"/>
                </a:lnTo>
                <a:lnTo>
                  <a:pt x="5933" y="1748"/>
                </a:lnTo>
                <a:lnTo>
                  <a:pt x="0" y="1748"/>
                </a:lnTo>
                <a:lnTo>
                  <a:pt x="0" y="1744"/>
                </a:lnTo>
                <a:close/>
                <a:moveTo>
                  <a:pt x="0" y="1526"/>
                </a:moveTo>
                <a:lnTo>
                  <a:pt x="5933" y="1526"/>
                </a:lnTo>
                <a:lnTo>
                  <a:pt x="5933" y="1530"/>
                </a:lnTo>
                <a:lnTo>
                  <a:pt x="0" y="1530"/>
                </a:lnTo>
                <a:lnTo>
                  <a:pt x="0" y="1526"/>
                </a:lnTo>
                <a:close/>
                <a:moveTo>
                  <a:pt x="0" y="1308"/>
                </a:moveTo>
                <a:lnTo>
                  <a:pt x="5933" y="1308"/>
                </a:lnTo>
                <a:lnTo>
                  <a:pt x="5933" y="1312"/>
                </a:lnTo>
                <a:lnTo>
                  <a:pt x="0" y="1312"/>
                </a:lnTo>
                <a:lnTo>
                  <a:pt x="0" y="1308"/>
                </a:lnTo>
                <a:close/>
                <a:moveTo>
                  <a:pt x="0" y="1090"/>
                </a:moveTo>
                <a:lnTo>
                  <a:pt x="5933" y="1090"/>
                </a:lnTo>
                <a:lnTo>
                  <a:pt x="5933" y="1094"/>
                </a:lnTo>
                <a:lnTo>
                  <a:pt x="0" y="1094"/>
                </a:lnTo>
                <a:lnTo>
                  <a:pt x="0" y="1090"/>
                </a:lnTo>
                <a:close/>
                <a:moveTo>
                  <a:pt x="0" y="872"/>
                </a:moveTo>
                <a:lnTo>
                  <a:pt x="5933" y="872"/>
                </a:lnTo>
                <a:lnTo>
                  <a:pt x="5933" y="876"/>
                </a:lnTo>
                <a:lnTo>
                  <a:pt x="0" y="876"/>
                </a:lnTo>
                <a:lnTo>
                  <a:pt x="0" y="872"/>
                </a:lnTo>
                <a:close/>
                <a:moveTo>
                  <a:pt x="0" y="654"/>
                </a:moveTo>
                <a:lnTo>
                  <a:pt x="5933" y="654"/>
                </a:lnTo>
                <a:lnTo>
                  <a:pt x="5933" y="658"/>
                </a:lnTo>
                <a:lnTo>
                  <a:pt x="0" y="658"/>
                </a:lnTo>
                <a:lnTo>
                  <a:pt x="0" y="654"/>
                </a:lnTo>
                <a:close/>
                <a:moveTo>
                  <a:pt x="0" y="436"/>
                </a:moveTo>
                <a:lnTo>
                  <a:pt x="5933" y="436"/>
                </a:lnTo>
                <a:lnTo>
                  <a:pt x="5933" y="440"/>
                </a:lnTo>
                <a:lnTo>
                  <a:pt x="0" y="440"/>
                </a:lnTo>
                <a:lnTo>
                  <a:pt x="0" y="436"/>
                </a:lnTo>
                <a:close/>
                <a:moveTo>
                  <a:pt x="0" y="218"/>
                </a:moveTo>
                <a:lnTo>
                  <a:pt x="5933" y="218"/>
                </a:lnTo>
                <a:lnTo>
                  <a:pt x="5933" y="222"/>
                </a:lnTo>
                <a:lnTo>
                  <a:pt x="0" y="222"/>
                </a:lnTo>
                <a:lnTo>
                  <a:pt x="0" y="218"/>
                </a:lnTo>
                <a:close/>
                <a:moveTo>
                  <a:pt x="0" y="0"/>
                </a:moveTo>
                <a:lnTo>
                  <a:pt x="5933" y="0"/>
                </a:lnTo>
                <a:lnTo>
                  <a:pt x="5933" y="4"/>
                </a:lnTo>
                <a:lnTo>
                  <a:pt x="0" y="4"/>
                </a:lnTo>
                <a:lnTo>
                  <a:pt x="0" y="0"/>
                </a:lnTo>
                <a:close/>
              </a:path>
            </a:pathLst>
          </a:custGeom>
          <a:solidFill>
            <a:srgbClr val="DADADA"/>
          </a:solidFill>
          <a:ln w="3175" cap="flat">
            <a:solidFill>
              <a:srgbClr val="DADADA"/>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0" name="Rectangle 8"/>
          <p:cNvSpPr>
            <a:spLocks noChangeArrowheads="1"/>
          </p:cNvSpPr>
          <p:nvPr/>
        </p:nvSpPr>
        <p:spPr bwMode="auto">
          <a:xfrm>
            <a:off x="1703388" y="1698626"/>
            <a:ext cx="415925" cy="3351213"/>
          </a:xfrm>
          <a:prstGeom prst="rect">
            <a:avLst/>
          </a:prstGeom>
          <a:solidFill>
            <a:srgbClr val="DB00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9"/>
          <p:cNvSpPr>
            <a:spLocks noEditPoints="1"/>
          </p:cNvSpPr>
          <p:nvPr/>
        </p:nvSpPr>
        <p:spPr bwMode="auto">
          <a:xfrm>
            <a:off x="2749551" y="1698626"/>
            <a:ext cx="6692900" cy="3111500"/>
          </a:xfrm>
          <a:custGeom>
            <a:avLst/>
            <a:gdLst>
              <a:gd name="T0" fmla="*/ 0 w 4216"/>
              <a:gd name="T1" fmla="*/ 0 h 1960"/>
              <a:gd name="T2" fmla="*/ 264 w 4216"/>
              <a:gd name="T3" fmla="*/ 0 h 1960"/>
              <a:gd name="T4" fmla="*/ 264 w 4216"/>
              <a:gd name="T5" fmla="*/ 1960 h 1960"/>
              <a:gd name="T6" fmla="*/ 0 w 4216"/>
              <a:gd name="T7" fmla="*/ 1960 h 1960"/>
              <a:gd name="T8" fmla="*/ 0 w 4216"/>
              <a:gd name="T9" fmla="*/ 0 h 1960"/>
              <a:gd name="T10" fmla="*/ 658 w 4216"/>
              <a:gd name="T11" fmla="*/ 0 h 1960"/>
              <a:gd name="T12" fmla="*/ 923 w 4216"/>
              <a:gd name="T13" fmla="*/ 0 h 1960"/>
              <a:gd name="T14" fmla="*/ 923 w 4216"/>
              <a:gd name="T15" fmla="*/ 1568 h 1960"/>
              <a:gd name="T16" fmla="*/ 658 w 4216"/>
              <a:gd name="T17" fmla="*/ 1568 h 1960"/>
              <a:gd name="T18" fmla="*/ 658 w 4216"/>
              <a:gd name="T19" fmla="*/ 0 h 1960"/>
              <a:gd name="T20" fmla="*/ 1317 w 4216"/>
              <a:gd name="T21" fmla="*/ 0 h 1960"/>
              <a:gd name="T22" fmla="*/ 1582 w 4216"/>
              <a:gd name="T23" fmla="*/ 0 h 1960"/>
              <a:gd name="T24" fmla="*/ 1582 w 4216"/>
              <a:gd name="T25" fmla="*/ 1023 h 1960"/>
              <a:gd name="T26" fmla="*/ 1317 w 4216"/>
              <a:gd name="T27" fmla="*/ 1023 h 1960"/>
              <a:gd name="T28" fmla="*/ 1317 w 4216"/>
              <a:gd name="T29" fmla="*/ 0 h 1960"/>
              <a:gd name="T30" fmla="*/ 1976 w 4216"/>
              <a:gd name="T31" fmla="*/ 0 h 1960"/>
              <a:gd name="T32" fmla="*/ 2240 w 4216"/>
              <a:gd name="T33" fmla="*/ 0 h 1960"/>
              <a:gd name="T34" fmla="*/ 2240 w 4216"/>
              <a:gd name="T35" fmla="*/ 566 h 1960"/>
              <a:gd name="T36" fmla="*/ 1976 w 4216"/>
              <a:gd name="T37" fmla="*/ 566 h 1960"/>
              <a:gd name="T38" fmla="*/ 1976 w 4216"/>
              <a:gd name="T39" fmla="*/ 0 h 1960"/>
              <a:gd name="T40" fmla="*/ 2635 w 4216"/>
              <a:gd name="T41" fmla="*/ 0 h 1960"/>
              <a:gd name="T42" fmla="*/ 2899 w 4216"/>
              <a:gd name="T43" fmla="*/ 0 h 1960"/>
              <a:gd name="T44" fmla="*/ 2899 w 4216"/>
              <a:gd name="T45" fmla="*/ 512 h 1960"/>
              <a:gd name="T46" fmla="*/ 2635 w 4216"/>
              <a:gd name="T47" fmla="*/ 512 h 1960"/>
              <a:gd name="T48" fmla="*/ 2635 w 4216"/>
              <a:gd name="T49" fmla="*/ 0 h 1960"/>
              <a:gd name="T50" fmla="*/ 3295 w 4216"/>
              <a:gd name="T51" fmla="*/ 0 h 1960"/>
              <a:gd name="T52" fmla="*/ 3558 w 4216"/>
              <a:gd name="T53" fmla="*/ 0 h 1960"/>
              <a:gd name="T54" fmla="*/ 3558 w 4216"/>
              <a:gd name="T55" fmla="*/ 434 h 1960"/>
              <a:gd name="T56" fmla="*/ 3295 w 4216"/>
              <a:gd name="T57" fmla="*/ 434 h 1960"/>
              <a:gd name="T58" fmla="*/ 3295 w 4216"/>
              <a:gd name="T59" fmla="*/ 0 h 1960"/>
              <a:gd name="T60" fmla="*/ 3954 w 4216"/>
              <a:gd name="T61" fmla="*/ 0 h 1960"/>
              <a:gd name="T62" fmla="*/ 4216 w 4216"/>
              <a:gd name="T63" fmla="*/ 0 h 1960"/>
              <a:gd name="T64" fmla="*/ 4216 w 4216"/>
              <a:gd name="T65" fmla="*/ 338 h 1960"/>
              <a:gd name="T66" fmla="*/ 3954 w 4216"/>
              <a:gd name="T67" fmla="*/ 338 h 1960"/>
              <a:gd name="T68" fmla="*/ 3954 w 4216"/>
              <a:gd name="T69" fmla="*/ 0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16" h="1960">
                <a:moveTo>
                  <a:pt x="0" y="0"/>
                </a:moveTo>
                <a:lnTo>
                  <a:pt x="264" y="0"/>
                </a:lnTo>
                <a:lnTo>
                  <a:pt x="264" y="1960"/>
                </a:lnTo>
                <a:lnTo>
                  <a:pt x="0" y="1960"/>
                </a:lnTo>
                <a:lnTo>
                  <a:pt x="0" y="0"/>
                </a:lnTo>
                <a:close/>
                <a:moveTo>
                  <a:pt x="658" y="0"/>
                </a:moveTo>
                <a:lnTo>
                  <a:pt x="923" y="0"/>
                </a:lnTo>
                <a:lnTo>
                  <a:pt x="923" y="1568"/>
                </a:lnTo>
                <a:lnTo>
                  <a:pt x="658" y="1568"/>
                </a:lnTo>
                <a:lnTo>
                  <a:pt x="658" y="0"/>
                </a:lnTo>
                <a:close/>
                <a:moveTo>
                  <a:pt x="1317" y="0"/>
                </a:moveTo>
                <a:lnTo>
                  <a:pt x="1582" y="0"/>
                </a:lnTo>
                <a:lnTo>
                  <a:pt x="1582" y="1023"/>
                </a:lnTo>
                <a:lnTo>
                  <a:pt x="1317" y="1023"/>
                </a:lnTo>
                <a:lnTo>
                  <a:pt x="1317" y="0"/>
                </a:lnTo>
                <a:close/>
                <a:moveTo>
                  <a:pt x="1976" y="0"/>
                </a:moveTo>
                <a:lnTo>
                  <a:pt x="2240" y="0"/>
                </a:lnTo>
                <a:lnTo>
                  <a:pt x="2240" y="566"/>
                </a:lnTo>
                <a:lnTo>
                  <a:pt x="1976" y="566"/>
                </a:lnTo>
                <a:lnTo>
                  <a:pt x="1976" y="0"/>
                </a:lnTo>
                <a:close/>
                <a:moveTo>
                  <a:pt x="2635" y="0"/>
                </a:moveTo>
                <a:lnTo>
                  <a:pt x="2899" y="0"/>
                </a:lnTo>
                <a:lnTo>
                  <a:pt x="2899" y="512"/>
                </a:lnTo>
                <a:lnTo>
                  <a:pt x="2635" y="512"/>
                </a:lnTo>
                <a:lnTo>
                  <a:pt x="2635" y="0"/>
                </a:lnTo>
                <a:close/>
                <a:moveTo>
                  <a:pt x="3295" y="0"/>
                </a:moveTo>
                <a:lnTo>
                  <a:pt x="3558" y="0"/>
                </a:lnTo>
                <a:lnTo>
                  <a:pt x="3558" y="434"/>
                </a:lnTo>
                <a:lnTo>
                  <a:pt x="3295" y="434"/>
                </a:lnTo>
                <a:lnTo>
                  <a:pt x="3295" y="0"/>
                </a:lnTo>
                <a:close/>
                <a:moveTo>
                  <a:pt x="3954" y="0"/>
                </a:moveTo>
                <a:lnTo>
                  <a:pt x="4216" y="0"/>
                </a:lnTo>
                <a:lnTo>
                  <a:pt x="4216" y="338"/>
                </a:lnTo>
                <a:lnTo>
                  <a:pt x="3954" y="338"/>
                </a:lnTo>
                <a:lnTo>
                  <a:pt x="39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Rectangle 10"/>
          <p:cNvSpPr>
            <a:spLocks noChangeArrowheads="1"/>
          </p:cNvSpPr>
          <p:nvPr/>
        </p:nvSpPr>
        <p:spPr bwMode="auto">
          <a:xfrm>
            <a:off x="10801351" y="1698626"/>
            <a:ext cx="7938" cy="3454400"/>
          </a:xfrm>
          <a:prstGeom prst="rect">
            <a:avLst/>
          </a:prstGeom>
          <a:solidFill>
            <a:srgbClr val="000000"/>
          </a:solidFill>
          <a:ln w="3175"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1"/>
          <p:cNvSpPr>
            <a:spLocks noEditPoints="1"/>
          </p:cNvSpPr>
          <p:nvPr/>
        </p:nvSpPr>
        <p:spPr bwMode="auto">
          <a:xfrm>
            <a:off x="10806113" y="1695451"/>
            <a:ext cx="69850" cy="3460750"/>
          </a:xfrm>
          <a:custGeom>
            <a:avLst/>
            <a:gdLst>
              <a:gd name="T0" fmla="*/ 0 w 44"/>
              <a:gd name="T1" fmla="*/ 2175 h 2180"/>
              <a:gd name="T2" fmla="*/ 44 w 44"/>
              <a:gd name="T3" fmla="*/ 2175 h 2180"/>
              <a:gd name="T4" fmla="*/ 44 w 44"/>
              <a:gd name="T5" fmla="*/ 2180 h 2180"/>
              <a:gd name="T6" fmla="*/ 0 w 44"/>
              <a:gd name="T7" fmla="*/ 2180 h 2180"/>
              <a:gd name="T8" fmla="*/ 0 w 44"/>
              <a:gd name="T9" fmla="*/ 2175 h 2180"/>
              <a:gd name="T10" fmla="*/ 0 w 44"/>
              <a:gd name="T11" fmla="*/ 1960 h 2180"/>
              <a:gd name="T12" fmla="*/ 44 w 44"/>
              <a:gd name="T13" fmla="*/ 1960 h 2180"/>
              <a:gd name="T14" fmla="*/ 44 w 44"/>
              <a:gd name="T15" fmla="*/ 1964 h 2180"/>
              <a:gd name="T16" fmla="*/ 0 w 44"/>
              <a:gd name="T17" fmla="*/ 1964 h 2180"/>
              <a:gd name="T18" fmla="*/ 0 w 44"/>
              <a:gd name="T19" fmla="*/ 1960 h 2180"/>
              <a:gd name="T20" fmla="*/ 0 w 44"/>
              <a:gd name="T21" fmla="*/ 1742 h 2180"/>
              <a:gd name="T22" fmla="*/ 44 w 44"/>
              <a:gd name="T23" fmla="*/ 1742 h 2180"/>
              <a:gd name="T24" fmla="*/ 44 w 44"/>
              <a:gd name="T25" fmla="*/ 1746 h 2180"/>
              <a:gd name="T26" fmla="*/ 0 w 44"/>
              <a:gd name="T27" fmla="*/ 1746 h 2180"/>
              <a:gd name="T28" fmla="*/ 0 w 44"/>
              <a:gd name="T29" fmla="*/ 1742 h 2180"/>
              <a:gd name="T30" fmla="*/ 0 w 44"/>
              <a:gd name="T31" fmla="*/ 1524 h 2180"/>
              <a:gd name="T32" fmla="*/ 44 w 44"/>
              <a:gd name="T33" fmla="*/ 1524 h 2180"/>
              <a:gd name="T34" fmla="*/ 44 w 44"/>
              <a:gd name="T35" fmla="*/ 1528 h 2180"/>
              <a:gd name="T36" fmla="*/ 0 w 44"/>
              <a:gd name="T37" fmla="*/ 1528 h 2180"/>
              <a:gd name="T38" fmla="*/ 0 w 44"/>
              <a:gd name="T39" fmla="*/ 1524 h 2180"/>
              <a:gd name="T40" fmla="*/ 0 w 44"/>
              <a:gd name="T41" fmla="*/ 1306 h 2180"/>
              <a:gd name="T42" fmla="*/ 44 w 44"/>
              <a:gd name="T43" fmla="*/ 1306 h 2180"/>
              <a:gd name="T44" fmla="*/ 44 w 44"/>
              <a:gd name="T45" fmla="*/ 1310 h 2180"/>
              <a:gd name="T46" fmla="*/ 0 w 44"/>
              <a:gd name="T47" fmla="*/ 1310 h 2180"/>
              <a:gd name="T48" fmla="*/ 0 w 44"/>
              <a:gd name="T49" fmla="*/ 1306 h 2180"/>
              <a:gd name="T50" fmla="*/ 0 w 44"/>
              <a:gd name="T51" fmla="*/ 1088 h 2180"/>
              <a:gd name="T52" fmla="*/ 44 w 44"/>
              <a:gd name="T53" fmla="*/ 1088 h 2180"/>
              <a:gd name="T54" fmla="*/ 44 w 44"/>
              <a:gd name="T55" fmla="*/ 1092 h 2180"/>
              <a:gd name="T56" fmla="*/ 0 w 44"/>
              <a:gd name="T57" fmla="*/ 1092 h 2180"/>
              <a:gd name="T58" fmla="*/ 0 w 44"/>
              <a:gd name="T59" fmla="*/ 1088 h 2180"/>
              <a:gd name="T60" fmla="*/ 0 w 44"/>
              <a:gd name="T61" fmla="*/ 870 h 2180"/>
              <a:gd name="T62" fmla="*/ 44 w 44"/>
              <a:gd name="T63" fmla="*/ 870 h 2180"/>
              <a:gd name="T64" fmla="*/ 44 w 44"/>
              <a:gd name="T65" fmla="*/ 874 h 2180"/>
              <a:gd name="T66" fmla="*/ 0 w 44"/>
              <a:gd name="T67" fmla="*/ 874 h 2180"/>
              <a:gd name="T68" fmla="*/ 0 w 44"/>
              <a:gd name="T69" fmla="*/ 870 h 2180"/>
              <a:gd name="T70" fmla="*/ 0 w 44"/>
              <a:gd name="T71" fmla="*/ 652 h 2180"/>
              <a:gd name="T72" fmla="*/ 44 w 44"/>
              <a:gd name="T73" fmla="*/ 652 h 2180"/>
              <a:gd name="T74" fmla="*/ 44 w 44"/>
              <a:gd name="T75" fmla="*/ 656 h 2180"/>
              <a:gd name="T76" fmla="*/ 0 w 44"/>
              <a:gd name="T77" fmla="*/ 656 h 2180"/>
              <a:gd name="T78" fmla="*/ 0 w 44"/>
              <a:gd name="T79" fmla="*/ 652 h 2180"/>
              <a:gd name="T80" fmla="*/ 0 w 44"/>
              <a:gd name="T81" fmla="*/ 434 h 2180"/>
              <a:gd name="T82" fmla="*/ 44 w 44"/>
              <a:gd name="T83" fmla="*/ 434 h 2180"/>
              <a:gd name="T84" fmla="*/ 44 w 44"/>
              <a:gd name="T85" fmla="*/ 438 h 2180"/>
              <a:gd name="T86" fmla="*/ 0 w 44"/>
              <a:gd name="T87" fmla="*/ 438 h 2180"/>
              <a:gd name="T88" fmla="*/ 0 w 44"/>
              <a:gd name="T89" fmla="*/ 434 h 2180"/>
              <a:gd name="T90" fmla="*/ 0 w 44"/>
              <a:gd name="T91" fmla="*/ 216 h 2180"/>
              <a:gd name="T92" fmla="*/ 44 w 44"/>
              <a:gd name="T93" fmla="*/ 216 h 2180"/>
              <a:gd name="T94" fmla="*/ 44 w 44"/>
              <a:gd name="T95" fmla="*/ 220 h 2180"/>
              <a:gd name="T96" fmla="*/ 0 w 44"/>
              <a:gd name="T97" fmla="*/ 220 h 2180"/>
              <a:gd name="T98" fmla="*/ 0 w 44"/>
              <a:gd name="T99" fmla="*/ 216 h 2180"/>
              <a:gd name="T100" fmla="*/ 0 w 44"/>
              <a:gd name="T101" fmla="*/ 0 h 2180"/>
              <a:gd name="T102" fmla="*/ 44 w 44"/>
              <a:gd name="T103" fmla="*/ 0 h 2180"/>
              <a:gd name="T104" fmla="*/ 44 w 44"/>
              <a:gd name="T105" fmla="*/ 4 h 2180"/>
              <a:gd name="T106" fmla="*/ 0 w 44"/>
              <a:gd name="T107" fmla="*/ 4 h 2180"/>
              <a:gd name="T108" fmla="*/ 0 w 44"/>
              <a:gd name="T109" fmla="*/ 0 h 2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 h="2180">
                <a:moveTo>
                  <a:pt x="0" y="2175"/>
                </a:moveTo>
                <a:lnTo>
                  <a:pt x="44" y="2175"/>
                </a:lnTo>
                <a:lnTo>
                  <a:pt x="44" y="2180"/>
                </a:lnTo>
                <a:lnTo>
                  <a:pt x="0" y="2180"/>
                </a:lnTo>
                <a:lnTo>
                  <a:pt x="0" y="2175"/>
                </a:lnTo>
                <a:close/>
                <a:moveTo>
                  <a:pt x="0" y="1960"/>
                </a:moveTo>
                <a:lnTo>
                  <a:pt x="44" y="1960"/>
                </a:lnTo>
                <a:lnTo>
                  <a:pt x="44" y="1964"/>
                </a:lnTo>
                <a:lnTo>
                  <a:pt x="0" y="1964"/>
                </a:lnTo>
                <a:lnTo>
                  <a:pt x="0" y="1960"/>
                </a:lnTo>
                <a:close/>
                <a:moveTo>
                  <a:pt x="0" y="1742"/>
                </a:moveTo>
                <a:lnTo>
                  <a:pt x="44" y="1742"/>
                </a:lnTo>
                <a:lnTo>
                  <a:pt x="44" y="1746"/>
                </a:lnTo>
                <a:lnTo>
                  <a:pt x="0" y="1746"/>
                </a:lnTo>
                <a:lnTo>
                  <a:pt x="0" y="1742"/>
                </a:lnTo>
                <a:close/>
                <a:moveTo>
                  <a:pt x="0" y="1524"/>
                </a:moveTo>
                <a:lnTo>
                  <a:pt x="44" y="1524"/>
                </a:lnTo>
                <a:lnTo>
                  <a:pt x="44" y="1528"/>
                </a:lnTo>
                <a:lnTo>
                  <a:pt x="0" y="1528"/>
                </a:lnTo>
                <a:lnTo>
                  <a:pt x="0" y="1524"/>
                </a:lnTo>
                <a:close/>
                <a:moveTo>
                  <a:pt x="0" y="1306"/>
                </a:moveTo>
                <a:lnTo>
                  <a:pt x="44" y="1306"/>
                </a:lnTo>
                <a:lnTo>
                  <a:pt x="44" y="1310"/>
                </a:lnTo>
                <a:lnTo>
                  <a:pt x="0" y="1310"/>
                </a:lnTo>
                <a:lnTo>
                  <a:pt x="0" y="1306"/>
                </a:lnTo>
                <a:close/>
                <a:moveTo>
                  <a:pt x="0" y="1088"/>
                </a:moveTo>
                <a:lnTo>
                  <a:pt x="44" y="1088"/>
                </a:lnTo>
                <a:lnTo>
                  <a:pt x="44" y="1092"/>
                </a:lnTo>
                <a:lnTo>
                  <a:pt x="0" y="1092"/>
                </a:lnTo>
                <a:lnTo>
                  <a:pt x="0" y="1088"/>
                </a:lnTo>
                <a:close/>
                <a:moveTo>
                  <a:pt x="0" y="870"/>
                </a:moveTo>
                <a:lnTo>
                  <a:pt x="44" y="870"/>
                </a:lnTo>
                <a:lnTo>
                  <a:pt x="44" y="874"/>
                </a:lnTo>
                <a:lnTo>
                  <a:pt x="0" y="874"/>
                </a:lnTo>
                <a:lnTo>
                  <a:pt x="0" y="870"/>
                </a:lnTo>
                <a:close/>
                <a:moveTo>
                  <a:pt x="0" y="652"/>
                </a:moveTo>
                <a:lnTo>
                  <a:pt x="44" y="652"/>
                </a:lnTo>
                <a:lnTo>
                  <a:pt x="44" y="656"/>
                </a:lnTo>
                <a:lnTo>
                  <a:pt x="0" y="656"/>
                </a:lnTo>
                <a:lnTo>
                  <a:pt x="0" y="652"/>
                </a:lnTo>
                <a:close/>
                <a:moveTo>
                  <a:pt x="0" y="434"/>
                </a:moveTo>
                <a:lnTo>
                  <a:pt x="44" y="434"/>
                </a:lnTo>
                <a:lnTo>
                  <a:pt x="44" y="438"/>
                </a:lnTo>
                <a:lnTo>
                  <a:pt x="0" y="438"/>
                </a:lnTo>
                <a:lnTo>
                  <a:pt x="0" y="434"/>
                </a:lnTo>
                <a:close/>
                <a:moveTo>
                  <a:pt x="0" y="216"/>
                </a:moveTo>
                <a:lnTo>
                  <a:pt x="44" y="216"/>
                </a:lnTo>
                <a:lnTo>
                  <a:pt x="44" y="220"/>
                </a:lnTo>
                <a:lnTo>
                  <a:pt x="0" y="220"/>
                </a:lnTo>
                <a:lnTo>
                  <a:pt x="0" y="216"/>
                </a:lnTo>
                <a:close/>
                <a:moveTo>
                  <a:pt x="0" y="0"/>
                </a:moveTo>
                <a:lnTo>
                  <a:pt x="44" y="0"/>
                </a:lnTo>
                <a:lnTo>
                  <a:pt x="44" y="4"/>
                </a:lnTo>
                <a:lnTo>
                  <a:pt x="0" y="4"/>
                </a:lnTo>
                <a:lnTo>
                  <a:pt x="0" y="0"/>
                </a:lnTo>
                <a:close/>
              </a:path>
            </a:pathLst>
          </a:custGeom>
          <a:solidFill>
            <a:srgbClr val="000000"/>
          </a:solidFill>
          <a:ln w="3175"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4" name="Rectangle 12"/>
          <p:cNvSpPr>
            <a:spLocks noChangeArrowheads="1"/>
          </p:cNvSpPr>
          <p:nvPr/>
        </p:nvSpPr>
        <p:spPr bwMode="auto">
          <a:xfrm>
            <a:off x="1384301" y="1698626"/>
            <a:ext cx="6350" cy="3454400"/>
          </a:xfrm>
          <a:prstGeom prst="rect">
            <a:avLst/>
          </a:prstGeom>
          <a:solidFill>
            <a:srgbClr val="0C0C0C"/>
          </a:solidFill>
          <a:ln w="3175" cap="flat">
            <a:solidFill>
              <a:srgbClr val="0C0C0C"/>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3"/>
          <p:cNvSpPr>
            <a:spLocks noEditPoints="1"/>
          </p:cNvSpPr>
          <p:nvPr/>
        </p:nvSpPr>
        <p:spPr bwMode="auto">
          <a:xfrm>
            <a:off x="1320801" y="1695451"/>
            <a:ext cx="66675" cy="3460750"/>
          </a:xfrm>
          <a:custGeom>
            <a:avLst/>
            <a:gdLst>
              <a:gd name="T0" fmla="*/ 0 w 42"/>
              <a:gd name="T1" fmla="*/ 2175 h 2180"/>
              <a:gd name="T2" fmla="*/ 42 w 42"/>
              <a:gd name="T3" fmla="*/ 2175 h 2180"/>
              <a:gd name="T4" fmla="*/ 42 w 42"/>
              <a:gd name="T5" fmla="*/ 2180 h 2180"/>
              <a:gd name="T6" fmla="*/ 0 w 42"/>
              <a:gd name="T7" fmla="*/ 2180 h 2180"/>
              <a:gd name="T8" fmla="*/ 0 w 42"/>
              <a:gd name="T9" fmla="*/ 2175 h 2180"/>
              <a:gd name="T10" fmla="*/ 0 w 42"/>
              <a:gd name="T11" fmla="*/ 1960 h 2180"/>
              <a:gd name="T12" fmla="*/ 42 w 42"/>
              <a:gd name="T13" fmla="*/ 1960 h 2180"/>
              <a:gd name="T14" fmla="*/ 42 w 42"/>
              <a:gd name="T15" fmla="*/ 1964 h 2180"/>
              <a:gd name="T16" fmla="*/ 0 w 42"/>
              <a:gd name="T17" fmla="*/ 1964 h 2180"/>
              <a:gd name="T18" fmla="*/ 0 w 42"/>
              <a:gd name="T19" fmla="*/ 1960 h 2180"/>
              <a:gd name="T20" fmla="*/ 0 w 42"/>
              <a:gd name="T21" fmla="*/ 1742 h 2180"/>
              <a:gd name="T22" fmla="*/ 42 w 42"/>
              <a:gd name="T23" fmla="*/ 1742 h 2180"/>
              <a:gd name="T24" fmla="*/ 42 w 42"/>
              <a:gd name="T25" fmla="*/ 1746 h 2180"/>
              <a:gd name="T26" fmla="*/ 0 w 42"/>
              <a:gd name="T27" fmla="*/ 1746 h 2180"/>
              <a:gd name="T28" fmla="*/ 0 w 42"/>
              <a:gd name="T29" fmla="*/ 1742 h 2180"/>
              <a:gd name="T30" fmla="*/ 0 w 42"/>
              <a:gd name="T31" fmla="*/ 1524 h 2180"/>
              <a:gd name="T32" fmla="*/ 42 w 42"/>
              <a:gd name="T33" fmla="*/ 1524 h 2180"/>
              <a:gd name="T34" fmla="*/ 42 w 42"/>
              <a:gd name="T35" fmla="*/ 1528 h 2180"/>
              <a:gd name="T36" fmla="*/ 0 w 42"/>
              <a:gd name="T37" fmla="*/ 1528 h 2180"/>
              <a:gd name="T38" fmla="*/ 0 w 42"/>
              <a:gd name="T39" fmla="*/ 1524 h 2180"/>
              <a:gd name="T40" fmla="*/ 0 w 42"/>
              <a:gd name="T41" fmla="*/ 1306 h 2180"/>
              <a:gd name="T42" fmla="*/ 42 w 42"/>
              <a:gd name="T43" fmla="*/ 1306 h 2180"/>
              <a:gd name="T44" fmla="*/ 42 w 42"/>
              <a:gd name="T45" fmla="*/ 1310 h 2180"/>
              <a:gd name="T46" fmla="*/ 0 w 42"/>
              <a:gd name="T47" fmla="*/ 1310 h 2180"/>
              <a:gd name="T48" fmla="*/ 0 w 42"/>
              <a:gd name="T49" fmla="*/ 1306 h 2180"/>
              <a:gd name="T50" fmla="*/ 0 w 42"/>
              <a:gd name="T51" fmla="*/ 1088 h 2180"/>
              <a:gd name="T52" fmla="*/ 42 w 42"/>
              <a:gd name="T53" fmla="*/ 1088 h 2180"/>
              <a:gd name="T54" fmla="*/ 42 w 42"/>
              <a:gd name="T55" fmla="*/ 1092 h 2180"/>
              <a:gd name="T56" fmla="*/ 0 w 42"/>
              <a:gd name="T57" fmla="*/ 1092 h 2180"/>
              <a:gd name="T58" fmla="*/ 0 w 42"/>
              <a:gd name="T59" fmla="*/ 1088 h 2180"/>
              <a:gd name="T60" fmla="*/ 0 w 42"/>
              <a:gd name="T61" fmla="*/ 870 h 2180"/>
              <a:gd name="T62" fmla="*/ 42 w 42"/>
              <a:gd name="T63" fmla="*/ 870 h 2180"/>
              <a:gd name="T64" fmla="*/ 42 w 42"/>
              <a:gd name="T65" fmla="*/ 874 h 2180"/>
              <a:gd name="T66" fmla="*/ 0 w 42"/>
              <a:gd name="T67" fmla="*/ 874 h 2180"/>
              <a:gd name="T68" fmla="*/ 0 w 42"/>
              <a:gd name="T69" fmla="*/ 870 h 2180"/>
              <a:gd name="T70" fmla="*/ 0 w 42"/>
              <a:gd name="T71" fmla="*/ 652 h 2180"/>
              <a:gd name="T72" fmla="*/ 42 w 42"/>
              <a:gd name="T73" fmla="*/ 652 h 2180"/>
              <a:gd name="T74" fmla="*/ 42 w 42"/>
              <a:gd name="T75" fmla="*/ 656 h 2180"/>
              <a:gd name="T76" fmla="*/ 0 w 42"/>
              <a:gd name="T77" fmla="*/ 656 h 2180"/>
              <a:gd name="T78" fmla="*/ 0 w 42"/>
              <a:gd name="T79" fmla="*/ 652 h 2180"/>
              <a:gd name="T80" fmla="*/ 0 w 42"/>
              <a:gd name="T81" fmla="*/ 434 h 2180"/>
              <a:gd name="T82" fmla="*/ 42 w 42"/>
              <a:gd name="T83" fmla="*/ 434 h 2180"/>
              <a:gd name="T84" fmla="*/ 42 w 42"/>
              <a:gd name="T85" fmla="*/ 438 h 2180"/>
              <a:gd name="T86" fmla="*/ 0 w 42"/>
              <a:gd name="T87" fmla="*/ 438 h 2180"/>
              <a:gd name="T88" fmla="*/ 0 w 42"/>
              <a:gd name="T89" fmla="*/ 434 h 2180"/>
              <a:gd name="T90" fmla="*/ 0 w 42"/>
              <a:gd name="T91" fmla="*/ 216 h 2180"/>
              <a:gd name="T92" fmla="*/ 42 w 42"/>
              <a:gd name="T93" fmla="*/ 216 h 2180"/>
              <a:gd name="T94" fmla="*/ 42 w 42"/>
              <a:gd name="T95" fmla="*/ 220 h 2180"/>
              <a:gd name="T96" fmla="*/ 0 w 42"/>
              <a:gd name="T97" fmla="*/ 220 h 2180"/>
              <a:gd name="T98" fmla="*/ 0 w 42"/>
              <a:gd name="T99" fmla="*/ 216 h 2180"/>
              <a:gd name="T100" fmla="*/ 0 w 42"/>
              <a:gd name="T101" fmla="*/ 0 h 2180"/>
              <a:gd name="T102" fmla="*/ 42 w 42"/>
              <a:gd name="T103" fmla="*/ 0 h 2180"/>
              <a:gd name="T104" fmla="*/ 42 w 42"/>
              <a:gd name="T105" fmla="*/ 4 h 2180"/>
              <a:gd name="T106" fmla="*/ 0 w 42"/>
              <a:gd name="T107" fmla="*/ 4 h 2180"/>
              <a:gd name="T108" fmla="*/ 0 w 42"/>
              <a:gd name="T109" fmla="*/ 0 h 2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2" h="2180">
                <a:moveTo>
                  <a:pt x="0" y="2175"/>
                </a:moveTo>
                <a:lnTo>
                  <a:pt x="42" y="2175"/>
                </a:lnTo>
                <a:lnTo>
                  <a:pt x="42" y="2180"/>
                </a:lnTo>
                <a:lnTo>
                  <a:pt x="0" y="2180"/>
                </a:lnTo>
                <a:lnTo>
                  <a:pt x="0" y="2175"/>
                </a:lnTo>
                <a:close/>
                <a:moveTo>
                  <a:pt x="0" y="1960"/>
                </a:moveTo>
                <a:lnTo>
                  <a:pt x="42" y="1960"/>
                </a:lnTo>
                <a:lnTo>
                  <a:pt x="42" y="1964"/>
                </a:lnTo>
                <a:lnTo>
                  <a:pt x="0" y="1964"/>
                </a:lnTo>
                <a:lnTo>
                  <a:pt x="0" y="1960"/>
                </a:lnTo>
                <a:close/>
                <a:moveTo>
                  <a:pt x="0" y="1742"/>
                </a:moveTo>
                <a:lnTo>
                  <a:pt x="42" y="1742"/>
                </a:lnTo>
                <a:lnTo>
                  <a:pt x="42" y="1746"/>
                </a:lnTo>
                <a:lnTo>
                  <a:pt x="0" y="1746"/>
                </a:lnTo>
                <a:lnTo>
                  <a:pt x="0" y="1742"/>
                </a:lnTo>
                <a:close/>
                <a:moveTo>
                  <a:pt x="0" y="1524"/>
                </a:moveTo>
                <a:lnTo>
                  <a:pt x="42" y="1524"/>
                </a:lnTo>
                <a:lnTo>
                  <a:pt x="42" y="1528"/>
                </a:lnTo>
                <a:lnTo>
                  <a:pt x="0" y="1528"/>
                </a:lnTo>
                <a:lnTo>
                  <a:pt x="0" y="1524"/>
                </a:lnTo>
                <a:close/>
                <a:moveTo>
                  <a:pt x="0" y="1306"/>
                </a:moveTo>
                <a:lnTo>
                  <a:pt x="42" y="1306"/>
                </a:lnTo>
                <a:lnTo>
                  <a:pt x="42" y="1310"/>
                </a:lnTo>
                <a:lnTo>
                  <a:pt x="0" y="1310"/>
                </a:lnTo>
                <a:lnTo>
                  <a:pt x="0" y="1306"/>
                </a:lnTo>
                <a:close/>
                <a:moveTo>
                  <a:pt x="0" y="1088"/>
                </a:moveTo>
                <a:lnTo>
                  <a:pt x="42" y="1088"/>
                </a:lnTo>
                <a:lnTo>
                  <a:pt x="42" y="1092"/>
                </a:lnTo>
                <a:lnTo>
                  <a:pt x="0" y="1092"/>
                </a:lnTo>
                <a:lnTo>
                  <a:pt x="0" y="1088"/>
                </a:lnTo>
                <a:close/>
                <a:moveTo>
                  <a:pt x="0" y="870"/>
                </a:moveTo>
                <a:lnTo>
                  <a:pt x="42" y="870"/>
                </a:lnTo>
                <a:lnTo>
                  <a:pt x="42" y="874"/>
                </a:lnTo>
                <a:lnTo>
                  <a:pt x="0" y="874"/>
                </a:lnTo>
                <a:lnTo>
                  <a:pt x="0" y="870"/>
                </a:lnTo>
                <a:close/>
                <a:moveTo>
                  <a:pt x="0" y="652"/>
                </a:moveTo>
                <a:lnTo>
                  <a:pt x="42" y="652"/>
                </a:lnTo>
                <a:lnTo>
                  <a:pt x="42" y="656"/>
                </a:lnTo>
                <a:lnTo>
                  <a:pt x="0" y="656"/>
                </a:lnTo>
                <a:lnTo>
                  <a:pt x="0" y="652"/>
                </a:lnTo>
                <a:close/>
                <a:moveTo>
                  <a:pt x="0" y="434"/>
                </a:moveTo>
                <a:lnTo>
                  <a:pt x="42" y="434"/>
                </a:lnTo>
                <a:lnTo>
                  <a:pt x="42" y="438"/>
                </a:lnTo>
                <a:lnTo>
                  <a:pt x="0" y="438"/>
                </a:lnTo>
                <a:lnTo>
                  <a:pt x="0" y="434"/>
                </a:lnTo>
                <a:close/>
                <a:moveTo>
                  <a:pt x="0" y="216"/>
                </a:moveTo>
                <a:lnTo>
                  <a:pt x="42" y="216"/>
                </a:lnTo>
                <a:lnTo>
                  <a:pt x="42" y="220"/>
                </a:lnTo>
                <a:lnTo>
                  <a:pt x="0" y="220"/>
                </a:lnTo>
                <a:lnTo>
                  <a:pt x="0" y="216"/>
                </a:lnTo>
                <a:close/>
                <a:moveTo>
                  <a:pt x="0" y="0"/>
                </a:moveTo>
                <a:lnTo>
                  <a:pt x="42" y="0"/>
                </a:lnTo>
                <a:lnTo>
                  <a:pt x="42" y="4"/>
                </a:lnTo>
                <a:lnTo>
                  <a:pt x="0" y="4"/>
                </a:lnTo>
                <a:lnTo>
                  <a:pt x="0" y="0"/>
                </a:lnTo>
                <a:close/>
              </a:path>
            </a:pathLst>
          </a:custGeom>
          <a:solidFill>
            <a:srgbClr val="0C0C0C"/>
          </a:solidFill>
          <a:ln w="3175" cap="flat">
            <a:solidFill>
              <a:srgbClr val="0C0C0C"/>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8" name="Rectangle 14"/>
          <p:cNvSpPr>
            <a:spLocks noChangeArrowheads="1"/>
          </p:cNvSpPr>
          <p:nvPr/>
        </p:nvSpPr>
        <p:spPr bwMode="auto">
          <a:xfrm>
            <a:off x="1387476" y="1695451"/>
            <a:ext cx="9418638" cy="6350"/>
          </a:xfrm>
          <a:prstGeom prst="rect">
            <a:avLst/>
          </a:prstGeom>
          <a:solidFill>
            <a:srgbClr val="0C0C0C"/>
          </a:solidFill>
          <a:ln w="3175" cap="flat">
            <a:solidFill>
              <a:srgbClr val="0C0C0C"/>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5"/>
          <p:cNvSpPr>
            <a:spLocks noEditPoints="1"/>
          </p:cNvSpPr>
          <p:nvPr/>
        </p:nvSpPr>
        <p:spPr bwMode="auto">
          <a:xfrm>
            <a:off x="1384301" y="1698626"/>
            <a:ext cx="9424988" cy="66675"/>
          </a:xfrm>
          <a:custGeom>
            <a:avLst/>
            <a:gdLst>
              <a:gd name="T0" fmla="*/ 4 w 5937"/>
              <a:gd name="T1" fmla="*/ 0 h 42"/>
              <a:gd name="T2" fmla="*/ 4 w 5937"/>
              <a:gd name="T3" fmla="*/ 42 h 42"/>
              <a:gd name="T4" fmla="*/ 0 w 5937"/>
              <a:gd name="T5" fmla="*/ 42 h 42"/>
              <a:gd name="T6" fmla="*/ 0 w 5937"/>
              <a:gd name="T7" fmla="*/ 0 h 42"/>
              <a:gd name="T8" fmla="*/ 4 w 5937"/>
              <a:gd name="T9" fmla="*/ 0 h 42"/>
              <a:gd name="T10" fmla="*/ 665 w 5937"/>
              <a:gd name="T11" fmla="*/ 0 h 42"/>
              <a:gd name="T12" fmla="*/ 665 w 5937"/>
              <a:gd name="T13" fmla="*/ 42 h 42"/>
              <a:gd name="T14" fmla="*/ 660 w 5937"/>
              <a:gd name="T15" fmla="*/ 42 h 42"/>
              <a:gd name="T16" fmla="*/ 660 w 5937"/>
              <a:gd name="T17" fmla="*/ 0 h 42"/>
              <a:gd name="T18" fmla="*/ 665 w 5937"/>
              <a:gd name="T19" fmla="*/ 0 h 42"/>
              <a:gd name="T20" fmla="*/ 1323 w 5937"/>
              <a:gd name="T21" fmla="*/ 0 h 42"/>
              <a:gd name="T22" fmla="*/ 1323 w 5937"/>
              <a:gd name="T23" fmla="*/ 42 h 42"/>
              <a:gd name="T24" fmla="*/ 1319 w 5937"/>
              <a:gd name="T25" fmla="*/ 42 h 42"/>
              <a:gd name="T26" fmla="*/ 1319 w 5937"/>
              <a:gd name="T27" fmla="*/ 0 h 42"/>
              <a:gd name="T28" fmla="*/ 1323 w 5937"/>
              <a:gd name="T29" fmla="*/ 0 h 42"/>
              <a:gd name="T30" fmla="*/ 1982 w 5937"/>
              <a:gd name="T31" fmla="*/ 0 h 42"/>
              <a:gd name="T32" fmla="*/ 1982 w 5937"/>
              <a:gd name="T33" fmla="*/ 42 h 42"/>
              <a:gd name="T34" fmla="*/ 1978 w 5937"/>
              <a:gd name="T35" fmla="*/ 42 h 42"/>
              <a:gd name="T36" fmla="*/ 1978 w 5937"/>
              <a:gd name="T37" fmla="*/ 0 h 42"/>
              <a:gd name="T38" fmla="*/ 1982 w 5937"/>
              <a:gd name="T39" fmla="*/ 0 h 42"/>
              <a:gd name="T40" fmla="*/ 2641 w 5937"/>
              <a:gd name="T41" fmla="*/ 0 h 42"/>
              <a:gd name="T42" fmla="*/ 2641 w 5937"/>
              <a:gd name="T43" fmla="*/ 42 h 42"/>
              <a:gd name="T44" fmla="*/ 2637 w 5937"/>
              <a:gd name="T45" fmla="*/ 42 h 42"/>
              <a:gd name="T46" fmla="*/ 2637 w 5937"/>
              <a:gd name="T47" fmla="*/ 0 h 42"/>
              <a:gd name="T48" fmla="*/ 2641 w 5937"/>
              <a:gd name="T49" fmla="*/ 0 h 42"/>
              <a:gd name="T50" fmla="*/ 3300 w 5937"/>
              <a:gd name="T51" fmla="*/ 0 h 42"/>
              <a:gd name="T52" fmla="*/ 3300 w 5937"/>
              <a:gd name="T53" fmla="*/ 42 h 42"/>
              <a:gd name="T54" fmla="*/ 3295 w 5937"/>
              <a:gd name="T55" fmla="*/ 42 h 42"/>
              <a:gd name="T56" fmla="*/ 3295 w 5937"/>
              <a:gd name="T57" fmla="*/ 0 h 42"/>
              <a:gd name="T58" fmla="*/ 3300 w 5937"/>
              <a:gd name="T59" fmla="*/ 0 h 42"/>
              <a:gd name="T60" fmla="*/ 3958 w 5937"/>
              <a:gd name="T61" fmla="*/ 0 h 42"/>
              <a:gd name="T62" fmla="*/ 3958 w 5937"/>
              <a:gd name="T63" fmla="*/ 42 h 42"/>
              <a:gd name="T64" fmla="*/ 3954 w 5937"/>
              <a:gd name="T65" fmla="*/ 42 h 42"/>
              <a:gd name="T66" fmla="*/ 3954 w 5937"/>
              <a:gd name="T67" fmla="*/ 0 h 42"/>
              <a:gd name="T68" fmla="*/ 3958 w 5937"/>
              <a:gd name="T69" fmla="*/ 0 h 42"/>
              <a:gd name="T70" fmla="*/ 4619 w 5937"/>
              <a:gd name="T71" fmla="*/ 0 h 42"/>
              <a:gd name="T72" fmla="*/ 4619 w 5937"/>
              <a:gd name="T73" fmla="*/ 42 h 42"/>
              <a:gd name="T74" fmla="*/ 4615 w 5937"/>
              <a:gd name="T75" fmla="*/ 42 h 42"/>
              <a:gd name="T76" fmla="*/ 4615 w 5937"/>
              <a:gd name="T77" fmla="*/ 0 h 42"/>
              <a:gd name="T78" fmla="*/ 4619 w 5937"/>
              <a:gd name="T79" fmla="*/ 0 h 42"/>
              <a:gd name="T80" fmla="*/ 5278 w 5937"/>
              <a:gd name="T81" fmla="*/ 0 h 42"/>
              <a:gd name="T82" fmla="*/ 5278 w 5937"/>
              <a:gd name="T83" fmla="*/ 42 h 42"/>
              <a:gd name="T84" fmla="*/ 5274 w 5937"/>
              <a:gd name="T85" fmla="*/ 42 h 42"/>
              <a:gd name="T86" fmla="*/ 5274 w 5937"/>
              <a:gd name="T87" fmla="*/ 0 h 42"/>
              <a:gd name="T88" fmla="*/ 5278 w 5937"/>
              <a:gd name="T89" fmla="*/ 0 h 42"/>
              <a:gd name="T90" fmla="*/ 5937 w 5937"/>
              <a:gd name="T91" fmla="*/ 0 h 42"/>
              <a:gd name="T92" fmla="*/ 5937 w 5937"/>
              <a:gd name="T93" fmla="*/ 42 h 42"/>
              <a:gd name="T94" fmla="*/ 5932 w 5937"/>
              <a:gd name="T95" fmla="*/ 42 h 42"/>
              <a:gd name="T96" fmla="*/ 5932 w 5937"/>
              <a:gd name="T97" fmla="*/ 0 h 42"/>
              <a:gd name="T98" fmla="*/ 5937 w 5937"/>
              <a:gd name="T9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937" h="42">
                <a:moveTo>
                  <a:pt x="4" y="0"/>
                </a:moveTo>
                <a:lnTo>
                  <a:pt x="4" y="42"/>
                </a:lnTo>
                <a:lnTo>
                  <a:pt x="0" y="42"/>
                </a:lnTo>
                <a:lnTo>
                  <a:pt x="0" y="0"/>
                </a:lnTo>
                <a:lnTo>
                  <a:pt x="4" y="0"/>
                </a:lnTo>
                <a:close/>
                <a:moveTo>
                  <a:pt x="665" y="0"/>
                </a:moveTo>
                <a:lnTo>
                  <a:pt x="665" y="42"/>
                </a:lnTo>
                <a:lnTo>
                  <a:pt x="660" y="42"/>
                </a:lnTo>
                <a:lnTo>
                  <a:pt x="660" y="0"/>
                </a:lnTo>
                <a:lnTo>
                  <a:pt x="665" y="0"/>
                </a:lnTo>
                <a:close/>
                <a:moveTo>
                  <a:pt x="1323" y="0"/>
                </a:moveTo>
                <a:lnTo>
                  <a:pt x="1323" y="42"/>
                </a:lnTo>
                <a:lnTo>
                  <a:pt x="1319" y="42"/>
                </a:lnTo>
                <a:lnTo>
                  <a:pt x="1319" y="0"/>
                </a:lnTo>
                <a:lnTo>
                  <a:pt x="1323" y="0"/>
                </a:lnTo>
                <a:close/>
                <a:moveTo>
                  <a:pt x="1982" y="0"/>
                </a:moveTo>
                <a:lnTo>
                  <a:pt x="1982" y="42"/>
                </a:lnTo>
                <a:lnTo>
                  <a:pt x="1978" y="42"/>
                </a:lnTo>
                <a:lnTo>
                  <a:pt x="1978" y="0"/>
                </a:lnTo>
                <a:lnTo>
                  <a:pt x="1982" y="0"/>
                </a:lnTo>
                <a:close/>
                <a:moveTo>
                  <a:pt x="2641" y="0"/>
                </a:moveTo>
                <a:lnTo>
                  <a:pt x="2641" y="42"/>
                </a:lnTo>
                <a:lnTo>
                  <a:pt x="2637" y="42"/>
                </a:lnTo>
                <a:lnTo>
                  <a:pt x="2637" y="0"/>
                </a:lnTo>
                <a:lnTo>
                  <a:pt x="2641" y="0"/>
                </a:lnTo>
                <a:close/>
                <a:moveTo>
                  <a:pt x="3300" y="0"/>
                </a:moveTo>
                <a:lnTo>
                  <a:pt x="3300" y="42"/>
                </a:lnTo>
                <a:lnTo>
                  <a:pt x="3295" y="42"/>
                </a:lnTo>
                <a:lnTo>
                  <a:pt x="3295" y="0"/>
                </a:lnTo>
                <a:lnTo>
                  <a:pt x="3300" y="0"/>
                </a:lnTo>
                <a:close/>
                <a:moveTo>
                  <a:pt x="3958" y="0"/>
                </a:moveTo>
                <a:lnTo>
                  <a:pt x="3958" y="42"/>
                </a:lnTo>
                <a:lnTo>
                  <a:pt x="3954" y="42"/>
                </a:lnTo>
                <a:lnTo>
                  <a:pt x="3954" y="0"/>
                </a:lnTo>
                <a:lnTo>
                  <a:pt x="3958" y="0"/>
                </a:lnTo>
                <a:close/>
                <a:moveTo>
                  <a:pt x="4619" y="0"/>
                </a:moveTo>
                <a:lnTo>
                  <a:pt x="4619" y="42"/>
                </a:lnTo>
                <a:lnTo>
                  <a:pt x="4615" y="42"/>
                </a:lnTo>
                <a:lnTo>
                  <a:pt x="4615" y="0"/>
                </a:lnTo>
                <a:lnTo>
                  <a:pt x="4619" y="0"/>
                </a:lnTo>
                <a:close/>
                <a:moveTo>
                  <a:pt x="5278" y="0"/>
                </a:moveTo>
                <a:lnTo>
                  <a:pt x="5278" y="42"/>
                </a:lnTo>
                <a:lnTo>
                  <a:pt x="5274" y="42"/>
                </a:lnTo>
                <a:lnTo>
                  <a:pt x="5274" y="0"/>
                </a:lnTo>
                <a:lnTo>
                  <a:pt x="5278" y="0"/>
                </a:lnTo>
                <a:close/>
                <a:moveTo>
                  <a:pt x="5937" y="0"/>
                </a:moveTo>
                <a:lnTo>
                  <a:pt x="5937" y="42"/>
                </a:lnTo>
                <a:lnTo>
                  <a:pt x="5932" y="42"/>
                </a:lnTo>
                <a:lnTo>
                  <a:pt x="5932" y="0"/>
                </a:lnTo>
                <a:lnTo>
                  <a:pt x="5937" y="0"/>
                </a:lnTo>
                <a:close/>
              </a:path>
            </a:pathLst>
          </a:custGeom>
          <a:solidFill>
            <a:srgbClr val="0C0C0C"/>
          </a:solidFill>
          <a:ln w="3175" cap="flat">
            <a:solidFill>
              <a:srgbClr val="0C0C0C"/>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20" name="Rectangle 16"/>
          <p:cNvSpPr>
            <a:spLocks noChangeArrowheads="1"/>
          </p:cNvSpPr>
          <p:nvPr/>
        </p:nvSpPr>
        <p:spPr bwMode="auto">
          <a:xfrm>
            <a:off x="11002963" y="5021263"/>
            <a:ext cx="465138"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C0C0C"/>
                </a:solidFill>
                <a:effectLst/>
                <a:latin typeface="Arial Narrow" panose="020B0606020202030204" pitchFamily="34" charset="0"/>
              </a:rPr>
              <a:t>-100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1" name="Rectangle 17"/>
          <p:cNvSpPr>
            <a:spLocks noChangeArrowheads="1"/>
          </p:cNvSpPr>
          <p:nvPr/>
        </p:nvSpPr>
        <p:spPr bwMode="auto">
          <a:xfrm>
            <a:off x="11002963" y="4675188"/>
            <a:ext cx="361950"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C0C0C"/>
                </a:solidFill>
                <a:effectLst/>
                <a:latin typeface="Arial Narrow" panose="020B0606020202030204" pitchFamily="34" charset="0"/>
              </a:rPr>
              <a:t>-90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2" name="Rectangle 18"/>
          <p:cNvSpPr>
            <a:spLocks noChangeArrowheads="1"/>
          </p:cNvSpPr>
          <p:nvPr/>
        </p:nvSpPr>
        <p:spPr bwMode="auto">
          <a:xfrm>
            <a:off x="11002963" y="4329113"/>
            <a:ext cx="361950"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C0C0C"/>
                </a:solidFill>
                <a:effectLst/>
                <a:latin typeface="Arial Narrow" panose="020B0606020202030204" pitchFamily="34" charset="0"/>
              </a:rPr>
              <a:t>-80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3" name="Rectangle 19"/>
          <p:cNvSpPr>
            <a:spLocks noChangeArrowheads="1"/>
          </p:cNvSpPr>
          <p:nvPr/>
        </p:nvSpPr>
        <p:spPr bwMode="auto">
          <a:xfrm>
            <a:off x="11002963" y="3986213"/>
            <a:ext cx="361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C0C0C"/>
                </a:solidFill>
                <a:effectLst/>
                <a:latin typeface="Arial Narrow" panose="020B0606020202030204" pitchFamily="34" charset="0"/>
              </a:rPr>
              <a:t>-70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4" name="Rectangle 20"/>
          <p:cNvSpPr>
            <a:spLocks noChangeArrowheads="1"/>
          </p:cNvSpPr>
          <p:nvPr/>
        </p:nvSpPr>
        <p:spPr bwMode="auto">
          <a:xfrm>
            <a:off x="11002963" y="3638551"/>
            <a:ext cx="361950"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C0C0C"/>
                </a:solidFill>
                <a:effectLst/>
                <a:latin typeface="Arial Narrow" panose="020B0606020202030204" pitchFamily="34" charset="0"/>
              </a:rPr>
              <a:t>-60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5" name="Rectangle 21"/>
          <p:cNvSpPr>
            <a:spLocks noChangeArrowheads="1"/>
          </p:cNvSpPr>
          <p:nvPr/>
        </p:nvSpPr>
        <p:spPr bwMode="auto">
          <a:xfrm>
            <a:off x="11002963" y="3292476"/>
            <a:ext cx="361950"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C0C0C"/>
                </a:solidFill>
                <a:effectLst/>
                <a:latin typeface="Arial Narrow" panose="020B0606020202030204" pitchFamily="34" charset="0"/>
              </a:rPr>
              <a:t>-50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6" name="Rectangle 22"/>
          <p:cNvSpPr>
            <a:spLocks noChangeArrowheads="1"/>
          </p:cNvSpPr>
          <p:nvPr/>
        </p:nvSpPr>
        <p:spPr bwMode="auto">
          <a:xfrm>
            <a:off x="11002963" y="2946401"/>
            <a:ext cx="361950"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C0C0C"/>
                </a:solidFill>
                <a:effectLst/>
                <a:latin typeface="Arial Narrow" panose="020B0606020202030204" pitchFamily="34" charset="0"/>
              </a:rPr>
              <a:t>-40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 name="Rectangle 23"/>
          <p:cNvSpPr>
            <a:spLocks noChangeArrowheads="1"/>
          </p:cNvSpPr>
          <p:nvPr/>
        </p:nvSpPr>
        <p:spPr bwMode="auto">
          <a:xfrm>
            <a:off x="11002963" y="2601913"/>
            <a:ext cx="361950"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C0C0C"/>
                </a:solidFill>
                <a:effectLst/>
                <a:latin typeface="Arial Narrow" panose="020B0606020202030204" pitchFamily="34" charset="0"/>
              </a:rPr>
              <a:t>-30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8" name="Rectangle 24"/>
          <p:cNvSpPr>
            <a:spLocks noChangeArrowheads="1"/>
          </p:cNvSpPr>
          <p:nvPr/>
        </p:nvSpPr>
        <p:spPr bwMode="auto">
          <a:xfrm>
            <a:off x="11002963" y="2255838"/>
            <a:ext cx="361950"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C0C0C"/>
                </a:solidFill>
                <a:effectLst/>
                <a:latin typeface="Arial Narrow" panose="020B0606020202030204" pitchFamily="34" charset="0"/>
              </a:rPr>
              <a:t>-20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9" name="Rectangle 25"/>
          <p:cNvSpPr>
            <a:spLocks noChangeArrowheads="1"/>
          </p:cNvSpPr>
          <p:nvPr/>
        </p:nvSpPr>
        <p:spPr bwMode="auto">
          <a:xfrm>
            <a:off x="11002963" y="1909763"/>
            <a:ext cx="361950"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C0C0C"/>
                </a:solidFill>
                <a:effectLst/>
                <a:latin typeface="Arial Narrow" panose="020B0606020202030204" pitchFamily="34" charset="0"/>
              </a:rPr>
              <a:t>-10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 name="Rectangle 26"/>
          <p:cNvSpPr>
            <a:spLocks noChangeArrowheads="1"/>
          </p:cNvSpPr>
          <p:nvPr/>
        </p:nvSpPr>
        <p:spPr bwMode="auto">
          <a:xfrm>
            <a:off x="11002963" y="1566863"/>
            <a:ext cx="1920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C0C0C"/>
                </a:solidFill>
                <a:effectLst/>
                <a:latin typeface="Arial Narrow" panose="020B0606020202030204" pitchFamily="34" charset="0"/>
              </a:rPr>
              <a:t>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 name="Rectangle 27"/>
          <p:cNvSpPr>
            <a:spLocks noChangeArrowheads="1"/>
          </p:cNvSpPr>
          <p:nvPr/>
        </p:nvSpPr>
        <p:spPr bwMode="auto">
          <a:xfrm>
            <a:off x="830263" y="5021263"/>
            <a:ext cx="465138"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C0C0C"/>
                </a:solidFill>
                <a:effectLst/>
                <a:latin typeface="Arial Narrow" panose="020B0606020202030204" pitchFamily="34" charset="0"/>
              </a:rPr>
              <a:t>-100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 name="Rectangle 28"/>
          <p:cNvSpPr>
            <a:spLocks noChangeArrowheads="1"/>
          </p:cNvSpPr>
          <p:nvPr/>
        </p:nvSpPr>
        <p:spPr bwMode="auto">
          <a:xfrm>
            <a:off x="930276" y="4675188"/>
            <a:ext cx="363538"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C0C0C"/>
                </a:solidFill>
                <a:effectLst/>
                <a:latin typeface="Arial Narrow" panose="020B0606020202030204" pitchFamily="34" charset="0"/>
              </a:rPr>
              <a:t>-90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 name="Rectangle 29"/>
          <p:cNvSpPr>
            <a:spLocks noChangeArrowheads="1"/>
          </p:cNvSpPr>
          <p:nvPr/>
        </p:nvSpPr>
        <p:spPr bwMode="auto">
          <a:xfrm>
            <a:off x="930276" y="4329113"/>
            <a:ext cx="363538"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C0C0C"/>
                </a:solidFill>
                <a:effectLst/>
                <a:latin typeface="Arial Narrow" panose="020B0606020202030204" pitchFamily="34" charset="0"/>
              </a:rPr>
              <a:t>-80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4" name="Rectangle 30"/>
          <p:cNvSpPr>
            <a:spLocks noChangeArrowheads="1"/>
          </p:cNvSpPr>
          <p:nvPr/>
        </p:nvSpPr>
        <p:spPr bwMode="auto">
          <a:xfrm>
            <a:off x="930276" y="3986213"/>
            <a:ext cx="3635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C0C0C"/>
                </a:solidFill>
                <a:effectLst/>
                <a:latin typeface="Arial Narrow" panose="020B0606020202030204" pitchFamily="34" charset="0"/>
              </a:rPr>
              <a:t>-70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5" name="Rectangle 31"/>
          <p:cNvSpPr>
            <a:spLocks noChangeArrowheads="1"/>
          </p:cNvSpPr>
          <p:nvPr/>
        </p:nvSpPr>
        <p:spPr bwMode="auto">
          <a:xfrm>
            <a:off x="930276" y="3638551"/>
            <a:ext cx="363538"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C0C0C"/>
                </a:solidFill>
                <a:effectLst/>
                <a:latin typeface="Arial Narrow" panose="020B0606020202030204" pitchFamily="34" charset="0"/>
              </a:rPr>
              <a:t>-60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6" name="Rectangle 32"/>
          <p:cNvSpPr>
            <a:spLocks noChangeArrowheads="1"/>
          </p:cNvSpPr>
          <p:nvPr/>
        </p:nvSpPr>
        <p:spPr bwMode="auto">
          <a:xfrm>
            <a:off x="930276" y="3292476"/>
            <a:ext cx="363538"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C0C0C"/>
                </a:solidFill>
                <a:effectLst/>
                <a:latin typeface="Arial Narrow" panose="020B0606020202030204" pitchFamily="34" charset="0"/>
              </a:rPr>
              <a:t>-50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7" name="Rectangle 33"/>
          <p:cNvSpPr>
            <a:spLocks noChangeArrowheads="1"/>
          </p:cNvSpPr>
          <p:nvPr/>
        </p:nvSpPr>
        <p:spPr bwMode="auto">
          <a:xfrm>
            <a:off x="930276" y="2946401"/>
            <a:ext cx="363538"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C0C0C"/>
                </a:solidFill>
                <a:effectLst/>
                <a:latin typeface="Arial Narrow" panose="020B0606020202030204" pitchFamily="34" charset="0"/>
              </a:rPr>
              <a:t>-40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8" name="Rectangle 34"/>
          <p:cNvSpPr>
            <a:spLocks noChangeArrowheads="1"/>
          </p:cNvSpPr>
          <p:nvPr/>
        </p:nvSpPr>
        <p:spPr bwMode="auto">
          <a:xfrm>
            <a:off x="930276" y="2601913"/>
            <a:ext cx="363538"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C0C0C"/>
                </a:solidFill>
                <a:effectLst/>
                <a:latin typeface="Arial Narrow" panose="020B0606020202030204" pitchFamily="34" charset="0"/>
              </a:rPr>
              <a:t>-30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9" name="Rectangle 35"/>
          <p:cNvSpPr>
            <a:spLocks noChangeArrowheads="1"/>
          </p:cNvSpPr>
          <p:nvPr/>
        </p:nvSpPr>
        <p:spPr bwMode="auto">
          <a:xfrm>
            <a:off x="930276" y="2255838"/>
            <a:ext cx="363538"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C0C0C"/>
                </a:solidFill>
                <a:effectLst/>
                <a:latin typeface="Arial Narrow" panose="020B0606020202030204" pitchFamily="34" charset="0"/>
              </a:rPr>
              <a:t>-20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0" name="Rectangle 36"/>
          <p:cNvSpPr>
            <a:spLocks noChangeArrowheads="1"/>
          </p:cNvSpPr>
          <p:nvPr/>
        </p:nvSpPr>
        <p:spPr bwMode="auto">
          <a:xfrm>
            <a:off x="930276" y="1909763"/>
            <a:ext cx="363538"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C0C0C"/>
                </a:solidFill>
                <a:effectLst/>
                <a:latin typeface="Arial Narrow" panose="020B0606020202030204" pitchFamily="34" charset="0"/>
              </a:rPr>
              <a:t>-10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1" name="Rectangle 37"/>
          <p:cNvSpPr>
            <a:spLocks noChangeArrowheads="1"/>
          </p:cNvSpPr>
          <p:nvPr/>
        </p:nvSpPr>
        <p:spPr bwMode="auto">
          <a:xfrm>
            <a:off x="1092201" y="1566863"/>
            <a:ext cx="193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C0C0C"/>
                </a:solidFill>
                <a:effectLst/>
                <a:latin typeface="Arial Narrow" panose="020B0606020202030204" pitchFamily="34" charset="0"/>
              </a:rPr>
              <a:t>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2" name="Rectangle 38"/>
          <p:cNvSpPr>
            <a:spLocks noChangeArrowheads="1"/>
          </p:cNvSpPr>
          <p:nvPr/>
        </p:nvSpPr>
        <p:spPr bwMode="auto">
          <a:xfrm>
            <a:off x="1720851" y="5292726"/>
            <a:ext cx="490538"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C0C0C"/>
                </a:solidFill>
                <a:effectLst/>
                <a:latin typeface="Arial Narrow" panose="020B0606020202030204" pitchFamily="34" charset="0"/>
              </a:rPr>
              <a:t>USD</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3" name="Rectangle 39"/>
          <p:cNvSpPr>
            <a:spLocks noChangeArrowheads="1"/>
          </p:cNvSpPr>
          <p:nvPr/>
        </p:nvSpPr>
        <p:spPr bwMode="auto">
          <a:xfrm>
            <a:off x="2762251" y="5292726"/>
            <a:ext cx="500063"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C0C0C"/>
                </a:solidFill>
                <a:effectLst/>
                <a:latin typeface="Arial Narrow" panose="020B0606020202030204" pitchFamily="34" charset="0"/>
              </a:rPr>
              <a:t>AUD</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4" name="Rectangle 40"/>
          <p:cNvSpPr>
            <a:spLocks noChangeArrowheads="1"/>
          </p:cNvSpPr>
          <p:nvPr/>
        </p:nvSpPr>
        <p:spPr bwMode="auto">
          <a:xfrm>
            <a:off x="3819526" y="5292726"/>
            <a:ext cx="47942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C0C0C"/>
                </a:solidFill>
                <a:effectLst/>
                <a:latin typeface="Arial Narrow" panose="020B0606020202030204" pitchFamily="34" charset="0"/>
              </a:rPr>
              <a:t>NZD</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5" name="Rectangle 41"/>
          <p:cNvSpPr>
            <a:spLocks noChangeArrowheads="1"/>
          </p:cNvSpPr>
          <p:nvPr/>
        </p:nvSpPr>
        <p:spPr bwMode="auto">
          <a:xfrm>
            <a:off x="4854576" y="5292726"/>
            <a:ext cx="500063"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C0C0C"/>
                </a:solidFill>
                <a:effectLst/>
                <a:latin typeface="Arial Narrow" panose="020B0606020202030204" pitchFamily="34" charset="0"/>
              </a:rPr>
              <a:t>CAD</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6" name="Rectangle 42"/>
          <p:cNvSpPr>
            <a:spLocks noChangeArrowheads="1"/>
          </p:cNvSpPr>
          <p:nvPr/>
        </p:nvSpPr>
        <p:spPr bwMode="auto">
          <a:xfrm>
            <a:off x="5900738" y="5292726"/>
            <a:ext cx="500063"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C0C0C"/>
                </a:solidFill>
                <a:effectLst/>
                <a:latin typeface="Arial Narrow" panose="020B0606020202030204" pitchFamily="34" charset="0"/>
              </a:rPr>
              <a:t>GBP</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8" name="Rectangle 43"/>
          <p:cNvSpPr>
            <a:spLocks noChangeArrowheads="1"/>
          </p:cNvSpPr>
          <p:nvPr/>
        </p:nvSpPr>
        <p:spPr bwMode="auto">
          <a:xfrm>
            <a:off x="6953251" y="5292726"/>
            <a:ext cx="488950"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C0C0C"/>
                </a:solidFill>
                <a:effectLst/>
                <a:latin typeface="Arial Narrow" panose="020B0606020202030204" pitchFamily="34" charset="0"/>
              </a:rPr>
              <a:t>EUR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9" name="Rectangle 44"/>
          <p:cNvSpPr>
            <a:spLocks noChangeArrowheads="1"/>
          </p:cNvSpPr>
          <p:nvPr/>
        </p:nvSpPr>
        <p:spPr bwMode="auto">
          <a:xfrm>
            <a:off x="8004176" y="5292726"/>
            <a:ext cx="47942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C0C0C"/>
                </a:solidFill>
                <a:effectLst/>
                <a:latin typeface="Arial Narrow" panose="020B0606020202030204" pitchFamily="34" charset="0"/>
              </a:rPr>
              <a:t>CHF</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0" name="Rectangle 45"/>
          <p:cNvSpPr>
            <a:spLocks noChangeArrowheads="1"/>
          </p:cNvSpPr>
          <p:nvPr/>
        </p:nvSpPr>
        <p:spPr bwMode="auto">
          <a:xfrm>
            <a:off x="9050338" y="5292726"/>
            <a:ext cx="476250"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C0C0C"/>
                </a:solidFill>
                <a:effectLst/>
                <a:latin typeface="Arial Narrow" panose="020B0606020202030204" pitchFamily="34" charset="0"/>
              </a:rPr>
              <a:t>SEK</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1" name="Rectangle 46"/>
          <p:cNvSpPr>
            <a:spLocks noChangeArrowheads="1"/>
          </p:cNvSpPr>
          <p:nvPr/>
        </p:nvSpPr>
        <p:spPr bwMode="auto">
          <a:xfrm>
            <a:off x="10110788" y="5292726"/>
            <a:ext cx="446088"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C0C0C"/>
                </a:solidFill>
                <a:effectLst/>
                <a:latin typeface="Arial Narrow" panose="020B0606020202030204" pitchFamily="34" charset="0"/>
              </a:rPr>
              <a:t>JPY</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2" name="Rectangle 47"/>
          <p:cNvSpPr>
            <a:spLocks noChangeArrowheads="1"/>
          </p:cNvSpPr>
          <p:nvPr/>
        </p:nvSpPr>
        <p:spPr bwMode="auto">
          <a:xfrm>
            <a:off x="3984626" y="1443038"/>
            <a:ext cx="115888" cy="1158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Rectangle 48"/>
          <p:cNvSpPr>
            <a:spLocks noChangeArrowheads="1"/>
          </p:cNvSpPr>
          <p:nvPr/>
        </p:nvSpPr>
        <p:spPr bwMode="auto">
          <a:xfrm>
            <a:off x="4148138" y="1368426"/>
            <a:ext cx="4392613"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C0C0C"/>
                </a:solidFill>
                <a:effectLst/>
                <a:latin typeface="Arial Narrow" panose="020B0606020202030204" pitchFamily="34" charset="0"/>
              </a:rPr>
              <a:t>Change in market rate exp. since December Fed</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4" name="Rectangle 49"/>
          <p:cNvSpPr>
            <a:spLocks noChangeArrowheads="1"/>
          </p:cNvSpPr>
          <p:nvPr/>
        </p:nvSpPr>
        <p:spPr bwMode="auto">
          <a:xfrm>
            <a:off x="1273176" y="1368426"/>
            <a:ext cx="322263"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Arial Narrow" panose="020B0606020202030204" pitchFamily="34" charset="0"/>
              </a:rPr>
              <a:t>bp</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5" name="Rectangle 50"/>
          <p:cNvSpPr>
            <a:spLocks noChangeArrowheads="1"/>
          </p:cNvSpPr>
          <p:nvPr/>
        </p:nvSpPr>
        <p:spPr bwMode="auto">
          <a:xfrm>
            <a:off x="10785476" y="1368426"/>
            <a:ext cx="322263"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Arial Narrow" panose="020B0606020202030204" pitchFamily="34" charset="0"/>
              </a:rPr>
              <a:t>bp</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9630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7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4"/>
          </p:nvPr>
        </p:nvSpPr>
        <p:spPr/>
        <p:txBody>
          <a:bodyPr/>
          <a:lstStyle/>
          <a:p>
            <a:endParaRPr lang="en-GB"/>
          </a:p>
        </p:txBody>
      </p:sp>
      <p:sp>
        <p:nvSpPr>
          <p:cNvPr id="6" name="Title 5"/>
          <p:cNvSpPr>
            <a:spLocks noGrp="1"/>
          </p:cNvSpPr>
          <p:nvPr>
            <p:ph type="title"/>
          </p:nvPr>
        </p:nvSpPr>
        <p:spPr>
          <a:xfrm>
            <a:off x="993276" y="278043"/>
            <a:ext cx="3736653" cy="531400"/>
          </a:xfrm>
        </p:spPr>
        <p:txBody>
          <a:bodyPr>
            <a:noAutofit/>
          </a:bodyPr>
          <a:lstStyle/>
          <a:p>
            <a:r>
              <a:rPr lang="en-GB" sz="2400" dirty="0" smtClean="0"/>
              <a:t>Doves sing</a:t>
            </a:r>
            <a:endParaRPr lang="en-GB" sz="2400" dirty="0"/>
          </a:p>
        </p:txBody>
      </p:sp>
      <p:sp>
        <p:nvSpPr>
          <p:cNvPr id="8" name="Slide Number Placeholder 6"/>
          <p:cNvSpPr txBox="1">
            <a:spLocks/>
          </p:cNvSpPr>
          <p:nvPr/>
        </p:nvSpPr>
        <p:spPr>
          <a:xfrm>
            <a:off x="389132" y="236876"/>
            <a:ext cx="690267" cy="578489"/>
          </a:xfrm>
          <a:prstGeom prst="rect">
            <a:avLst/>
          </a:prstGeom>
        </p:spPr>
        <p:txBody>
          <a:bodyPr vert="horz" lIns="91440" tIns="45720" rIns="91440" bIns="45720" rtlCol="0" anchor="b" anchorCtr="0">
            <a:noAutofit/>
          </a:bodyPr>
          <a:lstStyle>
            <a:defPPr>
              <a:defRPr lang="en-US"/>
            </a:defPPr>
            <a:lvl1pPr algn="ctr" rtl="0" eaLnBrk="0" fontAlgn="base" hangingPunct="0">
              <a:spcBef>
                <a:spcPct val="50000"/>
              </a:spcBef>
              <a:spcAft>
                <a:spcPct val="0"/>
              </a:spcAft>
              <a:defRPr lang="en-GB" sz="2600" b="1" kern="1200" baseline="0" smtClean="0">
                <a:solidFill>
                  <a:srgbClr val="DB0011"/>
                </a:solidFill>
                <a:latin typeface="Arial" panose="020B0604020202020204" pitchFamily="34" charset="0"/>
                <a:ea typeface="SimSun" panose="02010600030101010101" pitchFamily="2" charset="-122"/>
                <a:cs typeface="+mj-cs"/>
              </a:defRPr>
            </a:lvl1pPr>
            <a:lvl2pPr marL="457200" algn="ctr" rtl="0" eaLnBrk="0" fontAlgn="base" hangingPunct="0">
              <a:spcBef>
                <a:spcPct val="50000"/>
              </a:spcBef>
              <a:spcAft>
                <a:spcPct val="0"/>
              </a:spcAft>
              <a:defRPr sz="600" kern="1200">
                <a:solidFill>
                  <a:schemeClr val="tx1"/>
                </a:solidFill>
                <a:latin typeface="Arial" charset="0"/>
                <a:ea typeface="+mn-ea"/>
                <a:cs typeface="+mn-cs"/>
              </a:defRPr>
            </a:lvl2pPr>
            <a:lvl3pPr marL="914400" algn="ctr" rtl="0" eaLnBrk="0" fontAlgn="base" hangingPunct="0">
              <a:spcBef>
                <a:spcPct val="50000"/>
              </a:spcBef>
              <a:spcAft>
                <a:spcPct val="0"/>
              </a:spcAft>
              <a:defRPr sz="600" kern="1200">
                <a:solidFill>
                  <a:schemeClr val="tx1"/>
                </a:solidFill>
                <a:latin typeface="Arial" charset="0"/>
                <a:ea typeface="+mn-ea"/>
                <a:cs typeface="+mn-cs"/>
              </a:defRPr>
            </a:lvl3pPr>
            <a:lvl4pPr marL="1371600" algn="ctr" rtl="0" eaLnBrk="0" fontAlgn="base" hangingPunct="0">
              <a:spcBef>
                <a:spcPct val="50000"/>
              </a:spcBef>
              <a:spcAft>
                <a:spcPct val="0"/>
              </a:spcAft>
              <a:defRPr sz="600" kern="1200">
                <a:solidFill>
                  <a:schemeClr val="tx1"/>
                </a:solidFill>
                <a:latin typeface="Arial" charset="0"/>
                <a:ea typeface="+mn-ea"/>
                <a:cs typeface="+mn-cs"/>
              </a:defRPr>
            </a:lvl4pPr>
            <a:lvl5pPr marL="1828800" algn="ctr" rtl="0" eaLnBrk="0" fontAlgn="base" hangingPunct="0">
              <a:spcBef>
                <a:spcPct val="50000"/>
              </a:spcBef>
              <a:spcAft>
                <a:spcPct val="0"/>
              </a:spcAft>
              <a:defRPr sz="600" kern="1200">
                <a:solidFill>
                  <a:schemeClr val="tx1"/>
                </a:solidFill>
                <a:latin typeface="Arial" charset="0"/>
                <a:ea typeface="+mn-ea"/>
                <a:cs typeface="+mn-cs"/>
              </a:defRPr>
            </a:lvl5pPr>
            <a:lvl6pPr marL="2286000" algn="l" defTabSz="914400" rtl="0" eaLnBrk="1" latinLnBrk="0" hangingPunct="1">
              <a:defRPr sz="600" kern="1200">
                <a:solidFill>
                  <a:schemeClr val="tx1"/>
                </a:solidFill>
                <a:latin typeface="Arial" charset="0"/>
                <a:ea typeface="+mn-ea"/>
                <a:cs typeface="+mn-cs"/>
              </a:defRPr>
            </a:lvl6pPr>
            <a:lvl7pPr marL="2743200" algn="l" defTabSz="914400" rtl="0" eaLnBrk="1" latinLnBrk="0" hangingPunct="1">
              <a:defRPr sz="600" kern="1200">
                <a:solidFill>
                  <a:schemeClr val="tx1"/>
                </a:solidFill>
                <a:latin typeface="Arial" charset="0"/>
                <a:ea typeface="+mn-ea"/>
                <a:cs typeface="+mn-cs"/>
              </a:defRPr>
            </a:lvl7pPr>
            <a:lvl8pPr marL="3200400" algn="l" defTabSz="914400" rtl="0" eaLnBrk="1" latinLnBrk="0" hangingPunct="1">
              <a:defRPr sz="600" kern="1200">
                <a:solidFill>
                  <a:schemeClr val="tx1"/>
                </a:solidFill>
                <a:latin typeface="Arial" charset="0"/>
                <a:ea typeface="+mn-ea"/>
                <a:cs typeface="+mn-cs"/>
              </a:defRPr>
            </a:lvl8pPr>
            <a:lvl9pPr marL="3657600" algn="l" defTabSz="914400" rtl="0" eaLnBrk="1" latinLnBrk="0" hangingPunct="1">
              <a:defRPr sz="600" kern="1200">
                <a:solidFill>
                  <a:schemeClr val="tx1"/>
                </a:solidFill>
                <a:latin typeface="Arial" charset="0"/>
                <a:ea typeface="+mn-ea"/>
                <a:cs typeface="+mn-cs"/>
              </a:defRPr>
            </a:lvl9pPr>
          </a:lstStyle>
          <a:p>
            <a:pPr algn="l" defTabSz="1072908" eaLnBrk="1" hangingPunct="1">
              <a:lnSpc>
                <a:spcPct val="98000"/>
              </a:lnSpc>
              <a:spcBef>
                <a:spcPct val="0"/>
              </a:spcBef>
            </a:pPr>
            <a:fld id="{F91878BB-00C6-4E99-B597-21365165AB98}" type="slidenum">
              <a:rPr lang="en-GB" sz="2400"/>
              <a:pPr algn="l" defTabSz="1072908" eaLnBrk="1" hangingPunct="1">
                <a:lnSpc>
                  <a:spcPct val="98000"/>
                </a:lnSpc>
                <a:spcBef>
                  <a:spcPct val="0"/>
                </a:spcBef>
              </a:pPr>
              <a:t>6</a:t>
            </a:fld>
            <a:r>
              <a:rPr lang="en-GB" sz="2400" dirty="0"/>
              <a:t>.</a:t>
            </a:r>
          </a:p>
        </p:txBody>
      </p:sp>
      <p:sp>
        <p:nvSpPr>
          <p:cNvPr id="9" name="Text Placeholder 2"/>
          <p:cNvSpPr txBox="1">
            <a:spLocks/>
          </p:cNvSpPr>
          <p:nvPr/>
        </p:nvSpPr>
        <p:spPr>
          <a:xfrm>
            <a:off x="830142" y="1200069"/>
            <a:ext cx="10345683" cy="2894042"/>
          </a:xfrm>
          <a:prstGeom prst="rect">
            <a:avLst/>
          </a:prstGeom>
        </p:spPr>
        <p:txBody>
          <a:bodyPr vert="horz" lIns="91440" tIns="45720" rIns="91440" bIns="45720" rtlCol="0">
            <a:noAutofit/>
          </a:bodyPr>
          <a:lstStyle>
            <a:lvl1pPr marL="257072" indent="-257072" algn="l" defTabSz="804701" eaLnBrk="1" hangingPunct="1">
              <a:lnSpc>
                <a:spcPct val="105000"/>
              </a:lnSpc>
              <a:spcBef>
                <a:spcPct val="52000"/>
              </a:spcBef>
              <a:buClr>
                <a:srgbClr val="DB1100"/>
              </a:buClr>
              <a:buSzPct val="110000"/>
              <a:buFont typeface="Symbol" panose="05050102010706020507" pitchFamily="18" charset="2"/>
              <a:buChar char=""/>
              <a:defRPr sz="1600" b="1" baseline="0">
                <a:solidFill>
                  <a:schemeClr val="tx1">
                    <a:lumMod val="85000"/>
                    <a:lumOff val="15000"/>
                  </a:schemeClr>
                </a:solidFill>
                <a:latin typeface="Arial" panose="020B0604020202020204" pitchFamily="34" charset="0"/>
                <a:ea typeface="SimSun" panose="02010600030101010101" pitchFamily="2" charset="-122"/>
                <a:cs typeface="Arial" panose="020B0604020202020204" pitchFamily="34" charset="0"/>
              </a:defRPr>
            </a:lvl1pPr>
            <a:lvl2pPr marL="514247" indent="-257123" algn="l" defTabSz="804701" eaLnBrk="1" hangingPunct="1">
              <a:spcBef>
                <a:spcPct val="30000"/>
              </a:spcBef>
              <a:buClr>
                <a:srgbClr val="DB1100"/>
              </a:buClr>
              <a:buChar char="–"/>
              <a:tabLst/>
              <a:defRPr sz="1050" b="1" baseline="0">
                <a:latin typeface="Arial" panose="020B0604020202020204" pitchFamily="34" charset="0"/>
                <a:ea typeface="SimSun" panose="02010600030101010101" pitchFamily="2" charset="-122"/>
              </a:defRPr>
            </a:lvl2pPr>
            <a:lvl3pPr marL="514247" indent="-173797" algn="l" defTabSz="804701" eaLnBrk="1" hangingPunct="1">
              <a:spcBef>
                <a:spcPct val="21000"/>
              </a:spcBef>
              <a:buClr>
                <a:srgbClr val="DB1100"/>
              </a:buClr>
              <a:buChar char="–"/>
              <a:defRPr sz="900" baseline="0">
                <a:latin typeface="Arial" panose="020B0604020202020204" pitchFamily="34" charset="0"/>
                <a:ea typeface="SimSun" panose="02010600030101010101" pitchFamily="2" charset="-122"/>
              </a:defRPr>
            </a:lvl3pPr>
            <a:lvl4pPr marL="685663" indent="-171416" algn="l" defTabSz="804701" eaLnBrk="1" hangingPunct="1">
              <a:lnSpc>
                <a:spcPts val="1200"/>
              </a:lnSpc>
              <a:spcBef>
                <a:spcPct val="20000"/>
              </a:spcBef>
              <a:buClr>
                <a:srgbClr val="DB1100"/>
              </a:buClr>
              <a:buChar char="–"/>
              <a:defRPr sz="900" baseline="0">
                <a:latin typeface="Arial" panose="020B0604020202020204" pitchFamily="34" charset="0"/>
                <a:ea typeface="SimSun" panose="02010600030101010101" pitchFamily="2" charset="-122"/>
              </a:defRPr>
            </a:lvl4pPr>
            <a:lvl5pPr marL="857078" indent="-171416" algn="l" defTabSz="804701" eaLnBrk="1" hangingPunct="1">
              <a:lnSpc>
                <a:spcPts val="1200"/>
              </a:lnSpc>
              <a:spcBef>
                <a:spcPct val="20000"/>
              </a:spcBef>
              <a:buClr>
                <a:srgbClr val="DB1100"/>
              </a:buClr>
              <a:buChar char="•"/>
              <a:defRPr sz="900" baseline="0">
                <a:latin typeface="Arial" panose="020B0604020202020204" pitchFamily="34" charset="0"/>
                <a:ea typeface="SimSun" panose="02010600030101010101" pitchFamily="2" charset="-122"/>
              </a:defRPr>
            </a:lvl5pPr>
            <a:lvl6pPr marL="2421247" indent="-178558" defTabSz="804701" fontAlgn="base">
              <a:lnSpc>
                <a:spcPts val="1200"/>
              </a:lnSpc>
              <a:spcBef>
                <a:spcPct val="20000"/>
              </a:spcBef>
              <a:spcAft>
                <a:spcPct val="0"/>
              </a:spcAft>
              <a:buChar char="•"/>
              <a:defRPr sz="900">
                <a:latin typeface="+mn-lt"/>
              </a:defRPr>
            </a:lvl6pPr>
            <a:lvl7pPr marL="2764079" indent="-178558" defTabSz="804701" fontAlgn="base">
              <a:lnSpc>
                <a:spcPts val="1200"/>
              </a:lnSpc>
              <a:spcBef>
                <a:spcPct val="20000"/>
              </a:spcBef>
              <a:spcAft>
                <a:spcPct val="0"/>
              </a:spcAft>
              <a:buChar char="•"/>
              <a:defRPr sz="900">
                <a:latin typeface="+mn-lt"/>
              </a:defRPr>
            </a:lvl7pPr>
            <a:lvl8pPr marL="3106910" indent="-178558" defTabSz="804701" fontAlgn="base">
              <a:lnSpc>
                <a:spcPts val="1200"/>
              </a:lnSpc>
              <a:spcBef>
                <a:spcPct val="20000"/>
              </a:spcBef>
              <a:spcAft>
                <a:spcPct val="0"/>
              </a:spcAft>
              <a:buChar char="•"/>
              <a:defRPr sz="900">
                <a:latin typeface="+mn-lt"/>
              </a:defRPr>
            </a:lvl8pPr>
            <a:lvl9pPr marL="3449741" indent="-178558" defTabSz="804701" fontAlgn="base">
              <a:lnSpc>
                <a:spcPts val="1200"/>
              </a:lnSpc>
              <a:spcBef>
                <a:spcPct val="20000"/>
              </a:spcBef>
              <a:spcAft>
                <a:spcPct val="0"/>
              </a:spcAft>
              <a:buChar char="•"/>
              <a:defRPr sz="900">
                <a:latin typeface="+mn-lt"/>
              </a:defRPr>
            </a:lvl9pPr>
          </a:lstStyle>
          <a:p>
            <a:pPr marL="257072" lvl="1" indent="-257072">
              <a:lnSpc>
                <a:spcPct val="105000"/>
              </a:lnSpc>
              <a:spcBef>
                <a:spcPct val="52000"/>
              </a:spcBef>
              <a:buSzPct val="110000"/>
              <a:buFont typeface="Symbol" panose="05050102010706020507" pitchFamily="18" charset="2"/>
              <a:buChar char=""/>
            </a:pPr>
            <a:r>
              <a:rPr lang="en-GB" sz="1700" dirty="0" smtClean="0">
                <a:solidFill>
                  <a:schemeClr val="tx1">
                    <a:lumMod val="85000"/>
                    <a:lumOff val="15000"/>
                  </a:schemeClr>
                </a:solidFill>
                <a:cs typeface="Arial" panose="020B0604020202020204" pitchFamily="34" charset="0"/>
              </a:rPr>
              <a:t>New Zealand </a:t>
            </a:r>
            <a:r>
              <a:rPr lang="en-GB" sz="1700" b="0" dirty="0" smtClean="0">
                <a:solidFill>
                  <a:schemeClr val="bg1"/>
                </a:solidFill>
                <a:cs typeface="Arial" panose="020B0604020202020204" pitchFamily="34" charset="0"/>
              </a:rPr>
              <a:t>The RBNZ cut its cash rate by 25bp on the 8th of May to a new record low of 1.5%. </a:t>
            </a:r>
          </a:p>
          <a:p>
            <a:pPr marL="257072" lvl="1" indent="-257072">
              <a:lnSpc>
                <a:spcPct val="105000"/>
              </a:lnSpc>
              <a:spcBef>
                <a:spcPct val="52000"/>
              </a:spcBef>
              <a:buSzPct val="110000"/>
              <a:buFont typeface="Symbol" panose="05050102010706020507" pitchFamily="18" charset="2"/>
              <a:buChar char=""/>
            </a:pPr>
            <a:r>
              <a:rPr lang="en-GB" sz="1700" dirty="0" smtClean="0">
                <a:solidFill>
                  <a:schemeClr val="tx1">
                    <a:lumMod val="85000"/>
                    <a:lumOff val="15000"/>
                  </a:schemeClr>
                </a:solidFill>
                <a:cs typeface="Arial" panose="020B0604020202020204" pitchFamily="34" charset="0"/>
              </a:rPr>
              <a:t>Australia </a:t>
            </a:r>
            <a:r>
              <a:rPr lang="en-GB" sz="1700" b="0" dirty="0" smtClean="0">
                <a:solidFill>
                  <a:schemeClr val="bg1"/>
                </a:solidFill>
                <a:cs typeface="Arial" panose="020B0604020202020204" pitchFamily="34" charset="0"/>
              </a:rPr>
              <a:t>Interest rate c</a:t>
            </a:r>
            <a:r>
              <a:rPr lang="en-GB" sz="1700" b="0" dirty="0" smtClean="0">
                <a:solidFill>
                  <a:schemeClr val="bg1"/>
                </a:solidFill>
              </a:rPr>
              <a:t>ut expectations remain entrenched. </a:t>
            </a:r>
          </a:p>
          <a:p>
            <a:pPr marL="257072" lvl="1" indent="-257072">
              <a:lnSpc>
                <a:spcPct val="105000"/>
              </a:lnSpc>
              <a:spcBef>
                <a:spcPct val="52000"/>
              </a:spcBef>
              <a:buSzPct val="110000"/>
              <a:buFont typeface="Symbol" panose="05050102010706020507" pitchFamily="18" charset="2"/>
              <a:buChar char=""/>
            </a:pPr>
            <a:r>
              <a:rPr lang="en-GB" sz="1700" dirty="0" smtClean="0">
                <a:solidFill>
                  <a:schemeClr val="tx1">
                    <a:lumMod val="85000"/>
                    <a:lumOff val="15000"/>
                  </a:schemeClr>
                </a:solidFill>
                <a:cs typeface="Arial" panose="020B0604020202020204" pitchFamily="34" charset="0"/>
              </a:rPr>
              <a:t>Canada </a:t>
            </a:r>
            <a:r>
              <a:rPr lang="en-GB" sz="1700" b="0" dirty="0" smtClean="0">
                <a:solidFill>
                  <a:schemeClr val="bg1"/>
                </a:solidFill>
              </a:rPr>
              <a:t>The BoC dropped the reference to the timing of rate increases and lowered its estimate of the range for the neutral interest rate by 25bp on 24</a:t>
            </a:r>
            <a:r>
              <a:rPr lang="en-GB" sz="1700" b="0" baseline="30000" dirty="0" smtClean="0">
                <a:solidFill>
                  <a:schemeClr val="bg1"/>
                </a:solidFill>
              </a:rPr>
              <a:t>th</a:t>
            </a:r>
            <a:r>
              <a:rPr lang="en-GB" sz="1700" b="0" dirty="0" smtClean="0">
                <a:solidFill>
                  <a:schemeClr val="bg1"/>
                </a:solidFill>
              </a:rPr>
              <a:t> of April.</a:t>
            </a:r>
          </a:p>
          <a:p>
            <a:pPr marL="257072" lvl="1" indent="-257072">
              <a:lnSpc>
                <a:spcPct val="105000"/>
              </a:lnSpc>
              <a:spcBef>
                <a:spcPct val="52000"/>
              </a:spcBef>
              <a:buSzPct val="110000"/>
              <a:buFont typeface="Symbol" panose="05050102010706020507" pitchFamily="18" charset="2"/>
              <a:buChar char=""/>
            </a:pPr>
            <a:r>
              <a:rPr lang="en-GB" sz="1700" dirty="0" smtClean="0">
                <a:solidFill>
                  <a:schemeClr val="tx1">
                    <a:lumMod val="85000"/>
                    <a:lumOff val="15000"/>
                  </a:schemeClr>
                </a:solidFill>
                <a:cs typeface="Arial" panose="020B0604020202020204" pitchFamily="34" charset="0"/>
              </a:rPr>
              <a:t>Japan </a:t>
            </a:r>
            <a:r>
              <a:rPr lang="en-GB" sz="1700" b="0" dirty="0" smtClean="0">
                <a:solidFill>
                  <a:schemeClr val="bg1"/>
                </a:solidFill>
              </a:rPr>
              <a:t>At its meeting on 25 April, the BoJ statement said it would keep extremely low rates “</a:t>
            </a:r>
            <a:r>
              <a:rPr lang="en-GB" sz="1700" b="0" i="1" dirty="0" smtClean="0">
                <a:solidFill>
                  <a:schemeClr val="bg1"/>
                </a:solidFill>
              </a:rPr>
              <a:t>at least through the spring 2020</a:t>
            </a:r>
            <a:r>
              <a:rPr lang="en-GB" sz="1700" b="0" dirty="0" smtClean="0">
                <a:solidFill>
                  <a:schemeClr val="bg1"/>
                </a:solidFill>
              </a:rPr>
              <a:t>”.</a:t>
            </a:r>
          </a:p>
          <a:p>
            <a:pPr marL="257072" lvl="1" indent="-257072">
              <a:lnSpc>
                <a:spcPct val="105000"/>
              </a:lnSpc>
              <a:spcBef>
                <a:spcPct val="52000"/>
              </a:spcBef>
              <a:buSzPct val="110000"/>
              <a:buFont typeface="Symbol" panose="05050102010706020507" pitchFamily="18" charset="2"/>
              <a:buChar char=""/>
            </a:pPr>
            <a:r>
              <a:rPr lang="en-GB" sz="1700" dirty="0" smtClean="0"/>
              <a:t>Sweden </a:t>
            </a:r>
            <a:r>
              <a:rPr lang="en-GB" sz="1700" b="0" dirty="0" smtClean="0">
                <a:solidFill>
                  <a:schemeClr val="bg1"/>
                </a:solidFill>
              </a:rPr>
              <a:t>The Riksbank announced a delay to the likely timing of its next interest rate hike and a reduction in the path for interest rates thereafter on 25 April.</a:t>
            </a:r>
            <a:endParaRPr lang="en-US" sz="1700" b="0" dirty="0">
              <a:solidFill>
                <a:schemeClr val="bg1"/>
              </a:solidFill>
            </a:endParaRPr>
          </a:p>
        </p:txBody>
      </p:sp>
      <p:sp>
        <p:nvSpPr>
          <p:cNvPr id="11" name="Text Placeholder 2"/>
          <p:cNvSpPr txBox="1">
            <a:spLocks/>
          </p:cNvSpPr>
          <p:nvPr/>
        </p:nvSpPr>
        <p:spPr>
          <a:xfrm>
            <a:off x="830142" y="1195366"/>
            <a:ext cx="10345683" cy="2894042"/>
          </a:xfrm>
          <a:prstGeom prst="rect">
            <a:avLst/>
          </a:prstGeom>
        </p:spPr>
        <p:txBody>
          <a:bodyPr vert="horz" lIns="91440" tIns="45720" rIns="91440" bIns="45720" rtlCol="0">
            <a:noAutofit/>
          </a:bodyPr>
          <a:lstStyle>
            <a:lvl1pPr marL="257072" indent="-257072" algn="l" defTabSz="804701" eaLnBrk="1" hangingPunct="1">
              <a:lnSpc>
                <a:spcPct val="105000"/>
              </a:lnSpc>
              <a:spcBef>
                <a:spcPct val="52000"/>
              </a:spcBef>
              <a:buClr>
                <a:srgbClr val="DB1100"/>
              </a:buClr>
              <a:buSzPct val="110000"/>
              <a:buFont typeface="Symbol" panose="05050102010706020507" pitchFamily="18" charset="2"/>
              <a:buChar char=""/>
              <a:defRPr sz="1600" b="1" baseline="0">
                <a:solidFill>
                  <a:schemeClr val="tx1">
                    <a:lumMod val="85000"/>
                    <a:lumOff val="15000"/>
                  </a:schemeClr>
                </a:solidFill>
                <a:latin typeface="Arial" panose="020B0604020202020204" pitchFamily="34" charset="0"/>
                <a:ea typeface="SimSun" panose="02010600030101010101" pitchFamily="2" charset="-122"/>
                <a:cs typeface="Arial" panose="020B0604020202020204" pitchFamily="34" charset="0"/>
              </a:defRPr>
            </a:lvl1pPr>
            <a:lvl2pPr marL="514247" indent="-257123" algn="l" defTabSz="804701" eaLnBrk="1" hangingPunct="1">
              <a:spcBef>
                <a:spcPct val="30000"/>
              </a:spcBef>
              <a:buClr>
                <a:srgbClr val="DB1100"/>
              </a:buClr>
              <a:buChar char="–"/>
              <a:tabLst/>
              <a:defRPr sz="1050" b="1" baseline="0">
                <a:latin typeface="Arial" panose="020B0604020202020204" pitchFamily="34" charset="0"/>
                <a:ea typeface="SimSun" panose="02010600030101010101" pitchFamily="2" charset="-122"/>
              </a:defRPr>
            </a:lvl2pPr>
            <a:lvl3pPr marL="514247" indent="-173797" algn="l" defTabSz="804701" eaLnBrk="1" hangingPunct="1">
              <a:spcBef>
                <a:spcPct val="21000"/>
              </a:spcBef>
              <a:buClr>
                <a:srgbClr val="DB1100"/>
              </a:buClr>
              <a:buChar char="–"/>
              <a:defRPr sz="900" baseline="0">
                <a:latin typeface="Arial" panose="020B0604020202020204" pitchFamily="34" charset="0"/>
                <a:ea typeface="SimSun" panose="02010600030101010101" pitchFamily="2" charset="-122"/>
              </a:defRPr>
            </a:lvl3pPr>
            <a:lvl4pPr marL="685663" indent="-171416" algn="l" defTabSz="804701" eaLnBrk="1" hangingPunct="1">
              <a:lnSpc>
                <a:spcPts val="1200"/>
              </a:lnSpc>
              <a:spcBef>
                <a:spcPct val="20000"/>
              </a:spcBef>
              <a:buClr>
                <a:srgbClr val="DB1100"/>
              </a:buClr>
              <a:buChar char="–"/>
              <a:defRPr sz="900" baseline="0">
                <a:latin typeface="Arial" panose="020B0604020202020204" pitchFamily="34" charset="0"/>
                <a:ea typeface="SimSun" panose="02010600030101010101" pitchFamily="2" charset="-122"/>
              </a:defRPr>
            </a:lvl4pPr>
            <a:lvl5pPr marL="857078" indent="-171416" algn="l" defTabSz="804701" eaLnBrk="1" hangingPunct="1">
              <a:lnSpc>
                <a:spcPts val="1200"/>
              </a:lnSpc>
              <a:spcBef>
                <a:spcPct val="20000"/>
              </a:spcBef>
              <a:buClr>
                <a:srgbClr val="DB1100"/>
              </a:buClr>
              <a:buChar char="•"/>
              <a:defRPr sz="900" baseline="0">
                <a:latin typeface="Arial" panose="020B0604020202020204" pitchFamily="34" charset="0"/>
                <a:ea typeface="SimSun" panose="02010600030101010101" pitchFamily="2" charset="-122"/>
              </a:defRPr>
            </a:lvl5pPr>
            <a:lvl6pPr marL="2421247" indent="-178558" defTabSz="804701" fontAlgn="base">
              <a:lnSpc>
                <a:spcPts val="1200"/>
              </a:lnSpc>
              <a:spcBef>
                <a:spcPct val="20000"/>
              </a:spcBef>
              <a:spcAft>
                <a:spcPct val="0"/>
              </a:spcAft>
              <a:buChar char="•"/>
              <a:defRPr sz="900">
                <a:latin typeface="+mn-lt"/>
              </a:defRPr>
            </a:lvl6pPr>
            <a:lvl7pPr marL="2764079" indent="-178558" defTabSz="804701" fontAlgn="base">
              <a:lnSpc>
                <a:spcPts val="1200"/>
              </a:lnSpc>
              <a:spcBef>
                <a:spcPct val="20000"/>
              </a:spcBef>
              <a:spcAft>
                <a:spcPct val="0"/>
              </a:spcAft>
              <a:buChar char="•"/>
              <a:defRPr sz="900">
                <a:latin typeface="+mn-lt"/>
              </a:defRPr>
            </a:lvl7pPr>
            <a:lvl8pPr marL="3106910" indent="-178558" defTabSz="804701" fontAlgn="base">
              <a:lnSpc>
                <a:spcPts val="1200"/>
              </a:lnSpc>
              <a:spcBef>
                <a:spcPct val="20000"/>
              </a:spcBef>
              <a:spcAft>
                <a:spcPct val="0"/>
              </a:spcAft>
              <a:buChar char="•"/>
              <a:defRPr sz="900">
                <a:latin typeface="+mn-lt"/>
              </a:defRPr>
            </a:lvl8pPr>
            <a:lvl9pPr marL="3449741" indent="-178558" defTabSz="804701" fontAlgn="base">
              <a:lnSpc>
                <a:spcPts val="1200"/>
              </a:lnSpc>
              <a:spcBef>
                <a:spcPct val="20000"/>
              </a:spcBef>
              <a:spcAft>
                <a:spcPct val="0"/>
              </a:spcAft>
              <a:buChar char="•"/>
              <a:defRPr sz="900">
                <a:latin typeface="+mn-lt"/>
              </a:defRPr>
            </a:lvl9pPr>
          </a:lstStyle>
          <a:p>
            <a:pPr marL="257072" lvl="1" indent="-257072">
              <a:lnSpc>
                <a:spcPct val="105000"/>
              </a:lnSpc>
              <a:spcBef>
                <a:spcPct val="52000"/>
              </a:spcBef>
              <a:buSzPct val="110000"/>
              <a:buFont typeface="Symbol" panose="05050102010706020507" pitchFamily="18" charset="2"/>
              <a:buChar char=""/>
            </a:pPr>
            <a:r>
              <a:rPr lang="en-GB" sz="1700" dirty="0" smtClean="0">
                <a:solidFill>
                  <a:schemeClr val="tx1">
                    <a:lumMod val="85000"/>
                    <a:lumOff val="15000"/>
                  </a:schemeClr>
                </a:solidFill>
                <a:cs typeface="Arial" panose="020B0604020202020204" pitchFamily="34" charset="0"/>
              </a:rPr>
              <a:t>New Zealand </a:t>
            </a:r>
            <a:r>
              <a:rPr lang="en-GB" sz="1700" b="0" dirty="0">
                <a:solidFill>
                  <a:schemeClr val="tx1">
                    <a:lumMod val="85000"/>
                    <a:lumOff val="15000"/>
                  </a:schemeClr>
                </a:solidFill>
                <a:cs typeface="Arial" panose="020B0604020202020204" pitchFamily="34" charset="0"/>
              </a:rPr>
              <a:t>The RBNZ cut its cash rate by 25bp on the 8th of May </a:t>
            </a:r>
            <a:r>
              <a:rPr lang="en-GB" sz="1700" b="0" dirty="0" smtClean="0">
                <a:solidFill>
                  <a:schemeClr val="tx1">
                    <a:lumMod val="85000"/>
                    <a:lumOff val="15000"/>
                  </a:schemeClr>
                </a:solidFill>
                <a:cs typeface="Arial" panose="020B0604020202020204" pitchFamily="34" charset="0"/>
              </a:rPr>
              <a:t>to a </a:t>
            </a:r>
            <a:r>
              <a:rPr lang="en-GB" sz="1700" b="0" dirty="0">
                <a:solidFill>
                  <a:schemeClr val="tx1">
                    <a:lumMod val="85000"/>
                    <a:lumOff val="15000"/>
                  </a:schemeClr>
                </a:solidFill>
                <a:cs typeface="Arial" panose="020B0604020202020204" pitchFamily="34" charset="0"/>
              </a:rPr>
              <a:t>new record low of 1.5%. </a:t>
            </a:r>
          </a:p>
          <a:p>
            <a:pPr marL="257072" lvl="1" indent="-257072">
              <a:lnSpc>
                <a:spcPct val="105000"/>
              </a:lnSpc>
              <a:spcBef>
                <a:spcPct val="52000"/>
              </a:spcBef>
              <a:buSzPct val="110000"/>
              <a:buFont typeface="Symbol" panose="05050102010706020507" pitchFamily="18" charset="2"/>
              <a:buChar char=""/>
            </a:pPr>
            <a:r>
              <a:rPr lang="en-GB" sz="1700" dirty="0" smtClean="0">
                <a:solidFill>
                  <a:schemeClr val="tx1">
                    <a:lumMod val="85000"/>
                    <a:lumOff val="15000"/>
                  </a:schemeClr>
                </a:solidFill>
                <a:cs typeface="Arial" panose="020B0604020202020204" pitchFamily="34" charset="0"/>
              </a:rPr>
              <a:t>Australia </a:t>
            </a:r>
            <a:r>
              <a:rPr lang="en-GB" sz="1700" b="0" dirty="0" smtClean="0">
                <a:solidFill>
                  <a:schemeClr val="tx1">
                    <a:lumMod val="85000"/>
                    <a:lumOff val="15000"/>
                  </a:schemeClr>
                </a:solidFill>
                <a:cs typeface="Arial" panose="020B0604020202020204" pitchFamily="34" charset="0"/>
              </a:rPr>
              <a:t>Interest rate c</a:t>
            </a:r>
            <a:r>
              <a:rPr lang="en-GB" sz="1700" b="0" dirty="0" smtClean="0"/>
              <a:t>ut </a:t>
            </a:r>
            <a:r>
              <a:rPr lang="en-GB" sz="1700" b="0" dirty="0"/>
              <a:t>expectations remain entrenched. </a:t>
            </a:r>
            <a:endParaRPr lang="en-GB" sz="1700" b="0" dirty="0" smtClean="0"/>
          </a:p>
          <a:p>
            <a:pPr marL="257072" lvl="1" indent="-257072">
              <a:lnSpc>
                <a:spcPct val="105000"/>
              </a:lnSpc>
              <a:spcBef>
                <a:spcPct val="52000"/>
              </a:spcBef>
              <a:buSzPct val="110000"/>
              <a:buFont typeface="Symbol" panose="05050102010706020507" pitchFamily="18" charset="2"/>
              <a:buChar char=""/>
            </a:pPr>
            <a:r>
              <a:rPr lang="en-GB" sz="1700" dirty="0" smtClean="0">
                <a:solidFill>
                  <a:schemeClr val="tx1">
                    <a:lumMod val="85000"/>
                    <a:lumOff val="15000"/>
                  </a:schemeClr>
                </a:solidFill>
                <a:cs typeface="Arial" panose="020B0604020202020204" pitchFamily="34" charset="0"/>
              </a:rPr>
              <a:t>Canada </a:t>
            </a:r>
            <a:r>
              <a:rPr lang="en-GB" sz="1700" b="0" dirty="0" smtClean="0"/>
              <a:t>The BoC dropped the reference to the timing of rate increases and lowered its estimate of the range for the neutral interest rate by 25bp on 24</a:t>
            </a:r>
            <a:r>
              <a:rPr lang="en-GB" sz="1700" b="0" baseline="30000" dirty="0" smtClean="0"/>
              <a:t>th</a:t>
            </a:r>
            <a:r>
              <a:rPr lang="en-GB" sz="1700" b="0" dirty="0" smtClean="0"/>
              <a:t> of April.</a:t>
            </a:r>
          </a:p>
          <a:p>
            <a:pPr marL="257072" lvl="1" indent="-257072">
              <a:lnSpc>
                <a:spcPct val="105000"/>
              </a:lnSpc>
              <a:spcBef>
                <a:spcPct val="52000"/>
              </a:spcBef>
              <a:buSzPct val="110000"/>
              <a:buFont typeface="Symbol" panose="05050102010706020507" pitchFamily="18" charset="2"/>
              <a:buChar char=""/>
            </a:pPr>
            <a:r>
              <a:rPr lang="en-GB" sz="1700" dirty="0" smtClean="0">
                <a:solidFill>
                  <a:schemeClr val="tx1">
                    <a:lumMod val="85000"/>
                    <a:lumOff val="15000"/>
                  </a:schemeClr>
                </a:solidFill>
                <a:cs typeface="Arial" panose="020B0604020202020204" pitchFamily="34" charset="0"/>
              </a:rPr>
              <a:t>Japan </a:t>
            </a:r>
            <a:r>
              <a:rPr lang="en-GB" sz="1700" b="0" dirty="0" smtClean="0"/>
              <a:t>At its meeting on 25 April, the BoJ statement said it would keep extremely low rates “</a:t>
            </a:r>
            <a:r>
              <a:rPr lang="en-GB" sz="1700" b="0" i="1" dirty="0" smtClean="0"/>
              <a:t>at least through the spring 2020</a:t>
            </a:r>
            <a:r>
              <a:rPr lang="en-GB" sz="1700" b="0" dirty="0" smtClean="0"/>
              <a:t>”.</a:t>
            </a:r>
          </a:p>
          <a:p>
            <a:pPr marL="257072" lvl="1" indent="-257072">
              <a:lnSpc>
                <a:spcPct val="105000"/>
              </a:lnSpc>
              <a:spcBef>
                <a:spcPct val="52000"/>
              </a:spcBef>
              <a:buSzPct val="110000"/>
              <a:buFont typeface="Symbol" panose="05050102010706020507" pitchFamily="18" charset="2"/>
              <a:buChar char=""/>
            </a:pPr>
            <a:r>
              <a:rPr lang="en-GB" sz="1700" dirty="0" smtClean="0"/>
              <a:t>Sweden </a:t>
            </a:r>
            <a:r>
              <a:rPr lang="en-GB" sz="1700" b="0" dirty="0" smtClean="0"/>
              <a:t>The Riksbank announced a delay to the likely timing of its next interest rate hike and a reduction in the path for interest rates thereafter on 25 April.</a:t>
            </a:r>
            <a:endParaRPr lang="en-US" sz="1700" b="0" dirty="0"/>
          </a:p>
        </p:txBody>
      </p:sp>
    </p:spTree>
    <p:extLst>
      <p:ext uri="{BB962C8B-B14F-4D97-AF65-F5344CB8AC3E}">
        <p14:creationId xmlns:p14="http://schemas.microsoft.com/office/powerpoint/2010/main" val="76527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6"/>
          <p:cNvSpPr txBox="1">
            <a:spLocks/>
          </p:cNvSpPr>
          <p:nvPr/>
        </p:nvSpPr>
        <p:spPr>
          <a:xfrm>
            <a:off x="607285" y="315237"/>
            <a:ext cx="690267" cy="578489"/>
          </a:xfrm>
          <a:prstGeom prst="rect">
            <a:avLst/>
          </a:prstGeom>
        </p:spPr>
        <p:txBody>
          <a:bodyPr vert="horz" lIns="91440" tIns="45720" rIns="91440" bIns="45720" rtlCol="0" anchor="b" anchorCtr="0">
            <a:noAutofit/>
          </a:bodyPr>
          <a:lstStyle>
            <a:defPPr>
              <a:defRPr lang="en-US"/>
            </a:defPPr>
            <a:lvl1pPr algn="ctr" rtl="0" eaLnBrk="0" fontAlgn="base" hangingPunct="0">
              <a:spcBef>
                <a:spcPct val="50000"/>
              </a:spcBef>
              <a:spcAft>
                <a:spcPct val="0"/>
              </a:spcAft>
              <a:defRPr lang="en-GB" sz="2600" b="1" kern="1200" baseline="0" smtClean="0">
                <a:solidFill>
                  <a:srgbClr val="DB0011"/>
                </a:solidFill>
                <a:latin typeface="Arial" panose="020B0604020202020204" pitchFamily="34" charset="0"/>
                <a:ea typeface="SimSun" panose="02010600030101010101" pitchFamily="2" charset="-122"/>
                <a:cs typeface="+mj-cs"/>
              </a:defRPr>
            </a:lvl1pPr>
            <a:lvl2pPr marL="457200" algn="ctr" rtl="0" eaLnBrk="0" fontAlgn="base" hangingPunct="0">
              <a:spcBef>
                <a:spcPct val="50000"/>
              </a:spcBef>
              <a:spcAft>
                <a:spcPct val="0"/>
              </a:spcAft>
              <a:defRPr sz="600" kern="1200">
                <a:solidFill>
                  <a:schemeClr val="tx1"/>
                </a:solidFill>
                <a:latin typeface="Arial" charset="0"/>
                <a:ea typeface="+mn-ea"/>
                <a:cs typeface="+mn-cs"/>
              </a:defRPr>
            </a:lvl2pPr>
            <a:lvl3pPr marL="914400" algn="ctr" rtl="0" eaLnBrk="0" fontAlgn="base" hangingPunct="0">
              <a:spcBef>
                <a:spcPct val="50000"/>
              </a:spcBef>
              <a:spcAft>
                <a:spcPct val="0"/>
              </a:spcAft>
              <a:defRPr sz="600" kern="1200">
                <a:solidFill>
                  <a:schemeClr val="tx1"/>
                </a:solidFill>
                <a:latin typeface="Arial" charset="0"/>
                <a:ea typeface="+mn-ea"/>
                <a:cs typeface="+mn-cs"/>
              </a:defRPr>
            </a:lvl3pPr>
            <a:lvl4pPr marL="1371600" algn="ctr" rtl="0" eaLnBrk="0" fontAlgn="base" hangingPunct="0">
              <a:spcBef>
                <a:spcPct val="50000"/>
              </a:spcBef>
              <a:spcAft>
                <a:spcPct val="0"/>
              </a:spcAft>
              <a:defRPr sz="600" kern="1200">
                <a:solidFill>
                  <a:schemeClr val="tx1"/>
                </a:solidFill>
                <a:latin typeface="Arial" charset="0"/>
                <a:ea typeface="+mn-ea"/>
                <a:cs typeface="+mn-cs"/>
              </a:defRPr>
            </a:lvl4pPr>
            <a:lvl5pPr marL="1828800" algn="ctr" rtl="0" eaLnBrk="0" fontAlgn="base" hangingPunct="0">
              <a:spcBef>
                <a:spcPct val="50000"/>
              </a:spcBef>
              <a:spcAft>
                <a:spcPct val="0"/>
              </a:spcAft>
              <a:defRPr sz="600" kern="1200">
                <a:solidFill>
                  <a:schemeClr val="tx1"/>
                </a:solidFill>
                <a:latin typeface="Arial" charset="0"/>
                <a:ea typeface="+mn-ea"/>
                <a:cs typeface="+mn-cs"/>
              </a:defRPr>
            </a:lvl5pPr>
            <a:lvl6pPr marL="2286000" algn="l" defTabSz="914400" rtl="0" eaLnBrk="1" latinLnBrk="0" hangingPunct="1">
              <a:defRPr sz="600" kern="1200">
                <a:solidFill>
                  <a:schemeClr val="tx1"/>
                </a:solidFill>
                <a:latin typeface="Arial" charset="0"/>
                <a:ea typeface="+mn-ea"/>
                <a:cs typeface="+mn-cs"/>
              </a:defRPr>
            </a:lvl6pPr>
            <a:lvl7pPr marL="2743200" algn="l" defTabSz="914400" rtl="0" eaLnBrk="1" latinLnBrk="0" hangingPunct="1">
              <a:defRPr sz="600" kern="1200">
                <a:solidFill>
                  <a:schemeClr val="tx1"/>
                </a:solidFill>
                <a:latin typeface="Arial" charset="0"/>
                <a:ea typeface="+mn-ea"/>
                <a:cs typeface="+mn-cs"/>
              </a:defRPr>
            </a:lvl7pPr>
            <a:lvl8pPr marL="3200400" algn="l" defTabSz="914400" rtl="0" eaLnBrk="1" latinLnBrk="0" hangingPunct="1">
              <a:defRPr sz="600" kern="1200">
                <a:solidFill>
                  <a:schemeClr val="tx1"/>
                </a:solidFill>
                <a:latin typeface="Arial" charset="0"/>
                <a:ea typeface="+mn-ea"/>
                <a:cs typeface="+mn-cs"/>
              </a:defRPr>
            </a:lvl8pPr>
            <a:lvl9pPr marL="3657600" algn="l" defTabSz="914400" rtl="0" eaLnBrk="1" latinLnBrk="0" hangingPunct="1">
              <a:defRPr sz="600" kern="1200">
                <a:solidFill>
                  <a:schemeClr val="tx1"/>
                </a:solidFill>
                <a:latin typeface="Arial" charset="0"/>
                <a:ea typeface="+mn-ea"/>
                <a:cs typeface="+mn-cs"/>
              </a:defRPr>
            </a:lvl9pPr>
          </a:lstStyle>
          <a:p>
            <a:pPr algn="l" defTabSz="1072935" eaLnBrk="1" hangingPunct="1">
              <a:lnSpc>
                <a:spcPct val="98000"/>
              </a:lnSpc>
              <a:spcBef>
                <a:spcPct val="0"/>
              </a:spcBef>
            </a:pPr>
            <a:fld id="{F91878BB-00C6-4E99-B597-21365165AB98}" type="slidenum">
              <a:rPr lang="en-GB" sz="2400"/>
              <a:pPr algn="l" defTabSz="1072935" eaLnBrk="1" hangingPunct="1">
                <a:lnSpc>
                  <a:spcPct val="98000"/>
                </a:lnSpc>
                <a:spcBef>
                  <a:spcPct val="0"/>
                </a:spcBef>
              </a:pPr>
              <a:t>7</a:t>
            </a:fld>
            <a:r>
              <a:rPr lang="en-GB" sz="2400" dirty="0"/>
              <a:t>.</a:t>
            </a:r>
          </a:p>
        </p:txBody>
      </p:sp>
      <p:sp>
        <p:nvSpPr>
          <p:cNvPr id="16" name="Title 4"/>
          <p:cNvSpPr>
            <a:spLocks noGrp="1"/>
          </p:cNvSpPr>
          <p:nvPr>
            <p:ph type="title"/>
          </p:nvPr>
        </p:nvSpPr>
        <p:spPr>
          <a:xfrm>
            <a:off x="976625" y="349833"/>
            <a:ext cx="9544679" cy="935385"/>
          </a:xfrm>
        </p:spPr>
        <p:txBody>
          <a:bodyPr>
            <a:noAutofit/>
          </a:bodyPr>
          <a:lstStyle/>
          <a:p>
            <a:r>
              <a:rPr lang="en-GB" sz="2400" dirty="0"/>
              <a:t>The </a:t>
            </a:r>
            <a:r>
              <a:rPr lang="en-GB" sz="3600" u="sng" dirty="0"/>
              <a:t>LEVEL</a:t>
            </a:r>
            <a:r>
              <a:rPr lang="en-GB" sz="2400" dirty="0"/>
              <a:t> of yields is supportive</a:t>
            </a:r>
            <a:br>
              <a:rPr lang="en-GB" sz="2400" dirty="0"/>
            </a:br>
            <a:r>
              <a:rPr lang="en-GB" sz="2400" dirty="0"/>
              <a:t>Not just about the path</a:t>
            </a:r>
          </a:p>
        </p:txBody>
      </p:sp>
      <p:sp>
        <p:nvSpPr>
          <p:cNvPr id="20" name="Text Placeholder 7"/>
          <p:cNvSpPr>
            <a:spLocks noGrp="1"/>
          </p:cNvSpPr>
          <p:nvPr>
            <p:ph type="body" sz="quarter" idx="4294967295"/>
          </p:nvPr>
        </p:nvSpPr>
        <p:spPr>
          <a:xfrm>
            <a:off x="952419" y="5780931"/>
            <a:ext cx="8240871" cy="180975"/>
          </a:xfrm>
          <a:prstGeom prst="rect">
            <a:avLst/>
          </a:prstGeom>
        </p:spPr>
        <p:txBody>
          <a:bodyPr vert="horz" lIns="91440" tIns="45720" rIns="91440" bIns="45720" rtlCol="0">
            <a:noAutofit/>
          </a:bodyPr>
          <a:lstStyle/>
          <a:p>
            <a:pPr marL="0" indent="0">
              <a:buNone/>
            </a:pPr>
            <a:r>
              <a:rPr lang="en-US" sz="900" dirty="0"/>
              <a:t>Source: Bloomberg, HSBC</a:t>
            </a:r>
          </a:p>
        </p:txBody>
      </p:sp>
      <p:sp>
        <p:nvSpPr>
          <p:cNvPr id="21" name="Text Placeholder 7"/>
          <p:cNvSpPr>
            <a:spLocks noGrp="1"/>
          </p:cNvSpPr>
          <p:nvPr>
            <p:ph type="body" sz="quarter" idx="4294967295"/>
          </p:nvPr>
        </p:nvSpPr>
        <p:spPr>
          <a:xfrm>
            <a:off x="952419" y="5623447"/>
            <a:ext cx="8240871" cy="180975"/>
          </a:xfrm>
          <a:prstGeom prst="rect">
            <a:avLst/>
          </a:prstGeom>
        </p:spPr>
        <p:txBody>
          <a:bodyPr vert="horz" lIns="91440" tIns="45720" rIns="91440" bIns="45720" rtlCol="0">
            <a:noAutofit/>
          </a:bodyPr>
          <a:lstStyle/>
          <a:p>
            <a:pPr marL="0" indent="0">
              <a:buNone/>
            </a:pPr>
            <a:r>
              <a:rPr lang="en-US" sz="900" dirty="0"/>
              <a:t>Note: SEK shows 2 year Swedish bond</a:t>
            </a:r>
          </a:p>
        </p:txBody>
      </p:sp>
      <p:sp>
        <p:nvSpPr>
          <p:cNvPr id="2" name="Footer Placeholder 1"/>
          <p:cNvSpPr>
            <a:spLocks noGrp="1"/>
          </p:cNvSpPr>
          <p:nvPr>
            <p:ph type="ftr" sz="quarter" idx="14"/>
          </p:nvPr>
        </p:nvSpPr>
        <p:spPr/>
        <p:txBody>
          <a:bodyPr/>
          <a:lstStyle/>
          <a:p>
            <a:endParaRPr lang="en-GB" dirty="0"/>
          </a:p>
        </p:txBody>
      </p:sp>
      <p:pic>
        <p:nvPicPr>
          <p:cNvPr id="4" name="Picture 3"/>
          <p:cNvPicPr>
            <a:picLocks noChangeAspect="1"/>
          </p:cNvPicPr>
          <p:nvPr/>
        </p:nvPicPr>
        <p:blipFill>
          <a:blip r:embed="rId2"/>
          <a:stretch>
            <a:fillRect/>
          </a:stretch>
        </p:blipFill>
        <p:spPr>
          <a:xfrm>
            <a:off x="798953" y="1269000"/>
            <a:ext cx="10594095" cy="4320000"/>
          </a:xfrm>
          <a:prstGeom prst="rect">
            <a:avLst/>
          </a:prstGeom>
        </p:spPr>
      </p:pic>
    </p:spTree>
    <p:extLst>
      <p:ext uri="{BB962C8B-B14F-4D97-AF65-F5344CB8AC3E}">
        <p14:creationId xmlns:p14="http://schemas.microsoft.com/office/powerpoint/2010/main" val="40001620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1073155" y="536210"/>
            <a:ext cx="7672386" cy="379342"/>
          </a:xfrm>
        </p:spPr>
        <p:txBody>
          <a:bodyPr vert="horz" lIns="91440" tIns="45720" rIns="91440" bIns="45720" rtlCol="0" anchor="b" anchorCtr="0">
            <a:noAutofit/>
          </a:bodyPr>
          <a:lstStyle/>
          <a:p>
            <a:r>
              <a:rPr lang="en-US" sz="2400" dirty="0"/>
              <a:t>Policy is not ready for a sharp slowdown globally</a:t>
            </a:r>
          </a:p>
        </p:txBody>
      </p:sp>
      <p:sp>
        <p:nvSpPr>
          <p:cNvPr id="7" name="Text Placeholder 7"/>
          <p:cNvSpPr>
            <a:spLocks noGrp="1"/>
          </p:cNvSpPr>
          <p:nvPr>
            <p:ph type="body" sz="quarter" idx="4294967295"/>
          </p:nvPr>
        </p:nvSpPr>
        <p:spPr>
          <a:xfrm>
            <a:off x="568260" y="5759818"/>
            <a:ext cx="6180653" cy="240903"/>
          </a:xfrm>
          <a:prstGeom prst="rect">
            <a:avLst/>
          </a:prstGeom>
        </p:spPr>
        <p:txBody>
          <a:bodyPr vert="horz" lIns="68580" tIns="34290" rIns="68580" bIns="34290" rtlCol="0">
            <a:noAutofit/>
          </a:bodyPr>
          <a:lstStyle/>
          <a:p>
            <a:pPr marL="0" indent="0">
              <a:buNone/>
            </a:pPr>
            <a:r>
              <a:rPr lang="en-US" sz="900" dirty="0"/>
              <a:t>Source: Bloomberg, HSBC</a:t>
            </a:r>
          </a:p>
        </p:txBody>
      </p:sp>
      <p:sp>
        <p:nvSpPr>
          <p:cNvPr id="11" name="Slide Number Placeholder 6"/>
          <p:cNvSpPr txBox="1">
            <a:spLocks/>
          </p:cNvSpPr>
          <p:nvPr/>
        </p:nvSpPr>
        <p:spPr>
          <a:xfrm>
            <a:off x="568260" y="332107"/>
            <a:ext cx="690267" cy="578489"/>
          </a:xfrm>
          <a:prstGeom prst="rect">
            <a:avLst/>
          </a:prstGeom>
        </p:spPr>
        <p:txBody>
          <a:bodyPr vert="horz" lIns="91440" tIns="45720" rIns="91440" bIns="45720" rtlCol="0" anchor="b" anchorCtr="0">
            <a:noAutofit/>
          </a:bodyPr>
          <a:lstStyle>
            <a:defPPr>
              <a:defRPr lang="en-US"/>
            </a:defPPr>
            <a:lvl1pPr algn="ctr" rtl="0" eaLnBrk="0" fontAlgn="base" hangingPunct="0">
              <a:spcBef>
                <a:spcPct val="50000"/>
              </a:spcBef>
              <a:spcAft>
                <a:spcPct val="0"/>
              </a:spcAft>
              <a:defRPr lang="en-GB" sz="2600" b="1" kern="1200" baseline="0" smtClean="0">
                <a:solidFill>
                  <a:srgbClr val="DB0011"/>
                </a:solidFill>
                <a:latin typeface="Arial" panose="020B0604020202020204" pitchFamily="34" charset="0"/>
                <a:ea typeface="SimSun" panose="02010600030101010101" pitchFamily="2" charset="-122"/>
                <a:cs typeface="+mj-cs"/>
              </a:defRPr>
            </a:lvl1pPr>
            <a:lvl2pPr marL="457200" algn="ctr" rtl="0" eaLnBrk="0" fontAlgn="base" hangingPunct="0">
              <a:spcBef>
                <a:spcPct val="50000"/>
              </a:spcBef>
              <a:spcAft>
                <a:spcPct val="0"/>
              </a:spcAft>
              <a:defRPr sz="600" kern="1200">
                <a:solidFill>
                  <a:schemeClr val="tx1"/>
                </a:solidFill>
                <a:latin typeface="Arial" charset="0"/>
                <a:ea typeface="+mn-ea"/>
                <a:cs typeface="+mn-cs"/>
              </a:defRPr>
            </a:lvl2pPr>
            <a:lvl3pPr marL="914400" algn="ctr" rtl="0" eaLnBrk="0" fontAlgn="base" hangingPunct="0">
              <a:spcBef>
                <a:spcPct val="50000"/>
              </a:spcBef>
              <a:spcAft>
                <a:spcPct val="0"/>
              </a:spcAft>
              <a:defRPr sz="600" kern="1200">
                <a:solidFill>
                  <a:schemeClr val="tx1"/>
                </a:solidFill>
                <a:latin typeface="Arial" charset="0"/>
                <a:ea typeface="+mn-ea"/>
                <a:cs typeface="+mn-cs"/>
              </a:defRPr>
            </a:lvl3pPr>
            <a:lvl4pPr marL="1371600" algn="ctr" rtl="0" eaLnBrk="0" fontAlgn="base" hangingPunct="0">
              <a:spcBef>
                <a:spcPct val="50000"/>
              </a:spcBef>
              <a:spcAft>
                <a:spcPct val="0"/>
              </a:spcAft>
              <a:defRPr sz="600" kern="1200">
                <a:solidFill>
                  <a:schemeClr val="tx1"/>
                </a:solidFill>
                <a:latin typeface="Arial" charset="0"/>
                <a:ea typeface="+mn-ea"/>
                <a:cs typeface="+mn-cs"/>
              </a:defRPr>
            </a:lvl4pPr>
            <a:lvl5pPr marL="1828800" algn="ctr" rtl="0" eaLnBrk="0" fontAlgn="base" hangingPunct="0">
              <a:spcBef>
                <a:spcPct val="50000"/>
              </a:spcBef>
              <a:spcAft>
                <a:spcPct val="0"/>
              </a:spcAft>
              <a:defRPr sz="600" kern="1200">
                <a:solidFill>
                  <a:schemeClr val="tx1"/>
                </a:solidFill>
                <a:latin typeface="Arial" charset="0"/>
                <a:ea typeface="+mn-ea"/>
                <a:cs typeface="+mn-cs"/>
              </a:defRPr>
            </a:lvl5pPr>
            <a:lvl6pPr marL="2286000" algn="l" defTabSz="914400" rtl="0" eaLnBrk="1" latinLnBrk="0" hangingPunct="1">
              <a:defRPr sz="600" kern="1200">
                <a:solidFill>
                  <a:schemeClr val="tx1"/>
                </a:solidFill>
                <a:latin typeface="Arial" charset="0"/>
                <a:ea typeface="+mn-ea"/>
                <a:cs typeface="+mn-cs"/>
              </a:defRPr>
            </a:lvl6pPr>
            <a:lvl7pPr marL="2743200" algn="l" defTabSz="914400" rtl="0" eaLnBrk="1" latinLnBrk="0" hangingPunct="1">
              <a:defRPr sz="600" kern="1200">
                <a:solidFill>
                  <a:schemeClr val="tx1"/>
                </a:solidFill>
                <a:latin typeface="Arial" charset="0"/>
                <a:ea typeface="+mn-ea"/>
                <a:cs typeface="+mn-cs"/>
              </a:defRPr>
            </a:lvl7pPr>
            <a:lvl8pPr marL="3200400" algn="l" defTabSz="914400" rtl="0" eaLnBrk="1" latinLnBrk="0" hangingPunct="1">
              <a:defRPr sz="600" kern="1200">
                <a:solidFill>
                  <a:schemeClr val="tx1"/>
                </a:solidFill>
                <a:latin typeface="Arial" charset="0"/>
                <a:ea typeface="+mn-ea"/>
                <a:cs typeface="+mn-cs"/>
              </a:defRPr>
            </a:lvl8pPr>
            <a:lvl9pPr marL="3657600" algn="l" defTabSz="914400" rtl="0" eaLnBrk="1" latinLnBrk="0" hangingPunct="1">
              <a:defRPr sz="600" kern="1200">
                <a:solidFill>
                  <a:schemeClr val="tx1"/>
                </a:solidFill>
                <a:latin typeface="Arial" charset="0"/>
                <a:ea typeface="+mn-ea"/>
                <a:cs typeface="+mn-cs"/>
              </a:defRPr>
            </a:lvl9pPr>
          </a:lstStyle>
          <a:p>
            <a:pPr algn="l" defTabSz="1072908" eaLnBrk="1" hangingPunct="1">
              <a:lnSpc>
                <a:spcPct val="98000"/>
              </a:lnSpc>
              <a:spcBef>
                <a:spcPct val="0"/>
              </a:spcBef>
            </a:pPr>
            <a:fld id="{F91878BB-00C6-4E99-B597-21365165AB98}" type="slidenum">
              <a:rPr lang="en-GB" sz="2400"/>
              <a:pPr algn="l" defTabSz="1072908" eaLnBrk="1" hangingPunct="1">
                <a:lnSpc>
                  <a:spcPct val="98000"/>
                </a:lnSpc>
                <a:spcBef>
                  <a:spcPct val="0"/>
                </a:spcBef>
              </a:pPr>
              <a:t>8</a:t>
            </a:fld>
            <a:r>
              <a:rPr lang="en-GB" sz="2400" dirty="0"/>
              <a:t>.</a:t>
            </a:r>
          </a:p>
        </p:txBody>
      </p:sp>
      <p:sp>
        <p:nvSpPr>
          <p:cNvPr id="2" name="Footer Placeholder 1"/>
          <p:cNvSpPr>
            <a:spLocks noGrp="1"/>
          </p:cNvSpPr>
          <p:nvPr>
            <p:ph type="ftr" sz="quarter" idx="14"/>
          </p:nvPr>
        </p:nvSpPr>
        <p:spPr/>
        <p:txBody>
          <a:bodyPr/>
          <a:lstStyle/>
          <a:p>
            <a:endParaRPr lang="en-GB" dirty="0"/>
          </a:p>
        </p:txBody>
      </p:sp>
      <p:sp>
        <p:nvSpPr>
          <p:cNvPr id="5" name="AutoShape 3"/>
          <p:cNvSpPr>
            <a:spLocks noChangeAspect="1" noChangeArrowheads="1" noTextEdit="1"/>
          </p:cNvSpPr>
          <p:nvPr/>
        </p:nvSpPr>
        <p:spPr bwMode="auto">
          <a:xfrm>
            <a:off x="5851525" y="3855779"/>
            <a:ext cx="877252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AutoShape 3"/>
          <p:cNvSpPr>
            <a:spLocks noChangeAspect="1" noChangeArrowheads="1" noTextEdit="1"/>
          </p:cNvSpPr>
          <p:nvPr/>
        </p:nvSpPr>
        <p:spPr bwMode="auto">
          <a:xfrm>
            <a:off x="844550" y="1268413"/>
            <a:ext cx="10502900"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Rectangle 5"/>
          <p:cNvSpPr>
            <a:spLocks noChangeArrowheads="1"/>
          </p:cNvSpPr>
          <p:nvPr/>
        </p:nvSpPr>
        <p:spPr bwMode="auto">
          <a:xfrm>
            <a:off x="842963" y="1270001"/>
            <a:ext cx="10502900" cy="431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6"/>
          <p:cNvSpPr>
            <a:spLocks noEditPoints="1"/>
          </p:cNvSpPr>
          <p:nvPr/>
        </p:nvSpPr>
        <p:spPr bwMode="auto">
          <a:xfrm>
            <a:off x="1416050" y="1665288"/>
            <a:ext cx="9359900" cy="3494088"/>
          </a:xfrm>
          <a:custGeom>
            <a:avLst/>
            <a:gdLst>
              <a:gd name="T0" fmla="*/ 0 w 5896"/>
              <a:gd name="T1" fmla="*/ 2197 h 2201"/>
              <a:gd name="T2" fmla="*/ 5896 w 5896"/>
              <a:gd name="T3" fmla="*/ 2197 h 2201"/>
              <a:gd name="T4" fmla="*/ 5896 w 5896"/>
              <a:gd name="T5" fmla="*/ 2201 h 2201"/>
              <a:gd name="T6" fmla="*/ 0 w 5896"/>
              <a:gd name="T7" fmla="*/ 2201 h 2201"/>
              <a:gd name="T8" fmla="*/ 0 w 5896"/>
              <a:gd name="T9" fmla="*/ 2197 h 2201"/>
              <a:gd name="T10" fmla="*/ 0 w 5896"/>
              <a:gd name="T11" fmla="*/ 1464 h 2201"/>
              <a:gd name="T12" fmla="*/ 5896 w 5896"/>
              <a:gd name="T13" fmla="*/ 1464 h 2201"/>
              <a:gd name="T14" fmla="*/ 5896 w 5896"/>
              <a:gd name="T15" fmla="*/ 1468 h 2201"/>
              <a:gd name="T16" fmla="*/ 0 w 5896"/>
              <a:gd name="T17" fmla="*/ 1468 h 2201"/>
              <a:gd name="T18" fmla="*/ 0 w 5896"/>
              <a:gd name="T19" fmla="*/ 1464 h 2201"/>
              <a:gd name="T20" fmla="*/ 0 w 5896"/>
              <a:gd name="T21" fmla="*/ 1098 h 2201"/>
              <a:gd name="T22" fmla="*/ 5896 w 5896"/>
              <a:gd name="T23" fmla="*/ 1098 h 2201"/>
              <a:gd name="T24" fmla="*/ 5896 w 5896"/>
              <a:gd name="T25" fmla="*/ 1102 h 2201"/>
              <a:gd name="T26" fmla="*/ 0 w 5896"/>
              <a:gd name="T27" fmla="*/ 1102 h 2201"/>
              <a:gd name="T28" fmla="*/ 0 w 5896"/>
              <a:gd name="T29" fmla="*/ 1098 h 2201"/>
              <a:gd name="T30" fmla="*/ 0 w 5896"/>
              <a:gd name="T31" fmla="*/ 731 h 2201"/>
              <a:gd name="T32" fmla="*/ 5896 w 5896"/>
              <a:gd name="T33" fmla="*/ 731 h 2201"/>
              <a:gd name="T34" fmla="*/ 5896 w 5896"/>
              <a:gd name="T35" fmla="*/ 735 h 2201"/>
              <a:gd name="T36" fmla="*/ 0 w 5896"/>
              <a:gd name="T37" fmla="*/ 735 h 2201"/>
              <a:gd name="T38" fmla="*/ 0 w 5896"/>
              <a:gd name="T39" fmla="*/ 731 h 2201"/>
              <a:gd name="T40" fmla="*/ 0 w 5896"/>
              <a:gd name="T41" fmla="*/ 367 h 2201"/>
              <a:gd name="T42" fmla="*/ 5896 w 5896"/>
              <a:gd name="T43" fmla="*/ 367 h 2201"/>
              <a:gd name="T44" fmla="*/ 5896 w 5896"/>
              <a:gd name="T45" fmla="*/ 371 h 2201"/>
              <a:gd name="T46" fmla="*/ 0 w 5896"/>
              <a:gd name="T47" fmla="*/ 371 h 2201"/>
              <a:gd name="T48" fmla="*/ 0 w 5896"/>
              <a:gd name="T49" fmla="*/ 367 h 2201"/>
              <a:gd name="T50" fmla="*/ 0 w 5896"/>
              <a:gd name="T51" fmla="*/ 0 h 2201"/>
              <a:gd name="T52" fmla="*/ 5896 w 5896"/>
              <a:gd name="T53" fmla="*/ 0 h 2201"/>
              <a:gd name="T54" fmla="*/ 5896 w 5896"/>
              <a:gd name="T55" fmla="*/ 4 h 2201"/>
              <a:gd name="T56" fmla="*/ 0 w 5896"/>
              <a:gd name="T57" fmla="*/ 4 h 2201"/>
              <a:gd name="T58" fmla="*/ 0 w 5896"/>
              <a:gd name="T59" fmla="*/ 0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896" h="2201">
                <a:moveTo>
                  <a:pt x="0" y="2197"/>
                </a:moveTo>
                <a:lnTo>
                  <a:pt x="5896" y="2197"/>
                </a:lnTo>
                <a:lnTo>
                  <a:pt x="5896" y="2201"/>
                </a:lnTo>
                <a:lnTo>
                  <a:pt x="0" y="2201"/>
                </a:lnTo>
                <a:lnTo>
                  <a:pt x="0" y="2197"/>
                </a:lnTo>
                <a:close/>
                <a:moveTo>
                  <a:pt x="0" y="1464"/>
                </a:moveTo>
                <a:lnTo>
                  <a:pt x="5896" y="1464"/>
                </a:lnTo>
                <a:lnTo>
                  <a:pt x="5896" y="1468"/>
                </a:lnTo>
                <a:lnTo>
                  <a:pt x="0" y="1468"/>
                </a:lnTo>
                <a:lnTo>
                  <a:pt x="0" y="1464"/>
                </a:lnTo>
                <a:close/>
                <a:moveTo>
                  <a:pt x="0" y="1098"/>
                </a:moveTo>
                <a:lnTo>
                  <a:pt x="5896" y="1098"/>
                </a:lnTo>
                <a:lnTo>
                  <a:pt x="5896" y="1102"/>
                </a:lnTo>
                <a:lnTo>
                  <a:pt x="0" y="1102"/>
                </a:lnTo>
                <a:lnTo>
                  <a:pt x="0" y="1098"/>
                </a:lnTo>
                <a:close/>
                <a:moveTo>
                  <a:pt x="0" y="731"/>
                </a:moveTo>
                <a:lnTo>
                  <a:pt x="5896" y="731"/>
                </a:lnTo>
                <a:lnTo>
                  <a:pt x="5896" y="735"/>
                </a:lnTo>
                <a:lnTo>
                  <a:pt x="0" y="735"/>
                </a:lnTo>
                <a:lnTo>
                  <a:pt x="0" y="731"/>
                </a:lnTo>
                <a:close/>
                <a:moveTo>
                  <a:pt x="0" y="367"/>
                </a:moveTo>
                <a:lnTo>
                  <a:pt x="5896" y="367"/>
                </a:lnTo>
                <a:lnTo>
                  <a:pt x="5896" y="371"/>
                </a:lnTo>
                <a:lnTo>
                  <a:pt x="0" y="371"/>
                </a:lnTo>
                <a:lnTo>
                  <a:pt x="0" y="367"/>
                </a:lnTo>
                <a:close/>
                <a:moveTo>
                  <a:pt x="0" y="0"/>
                </a:moveTo>
                <a:lnTo>
                  <a:pt x="5896" y="0"/>
                </a:lnTo>
                <a:lnTo>
                  <a:pt x="5896" y="4"/>
                </a:lnTo>
                <a:lnTo>
                  <a:pt x="0" y="4"/>
                </a:lnTo>
                <a:lnTo>
                  <a:pt x="0" y="0"/>
                </a:lnTo>
                <a:close/>
              </a:path>
            </a:pathLst>
          </a:custGeom>
          <a:solidFill>
            <a:srgbClr val="DADADA"/>
          </a:solidFill>
          <a:ln w="3175" cap="flat">
            <a:solidFill>
              <a:srgbClr val="DADADA"/>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66" name="Rectangle 7"/>
          <p:cNvSpPr>
            <a:spLocks noChangeArrowheads="1"/>
          </p:cNvSpPr>
          <p:nvPr/>
        </p:nvSpPr>
        <p:spPr bwMode="auto">
          <a:xfrm>
            <a:off x="8247063" y="4575176"/>
            <a:ext cx="376238" cy="5873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Rectangle 8"/>
          <p:cNvSpPr>
            <a:spLocks noChangeArrowheads="1"/>
          </p:cNvSpPr>
          <p:nvPr/>
        </p:nvSpPr>
        <p:spPr bwMode="auto">
          <a:xfrm>
            <a:off x="9182100" y="4575176"/>
            <a:ext cx="376238" cy="14605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Rectangle 9"/>
          <p:cNvSpPr>
            <a:spLocks noChangeArrowheads="1"/>
          </p:cNvSpPr>
          <p:nvPr/>
        </p:nvSpPr>
        <p:spPr bwMode="auto">
          <a:xfrm>
            <a:off x="10120313" y="4575176"/>
            <a:ext cx="373063" cy="29210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Freeform 10"/>
          <p:cNvSpPr>
            <a:spLocks noEditPoints="1"/>
          </p:cNvSpPr>
          <p:nvPr/>
        </p:nvSpPr>
        <p:spPr bwMode="auto">
          <a:xfrm>
            <a:off x="1698625" y="1811338"/>
            <a:ext cx="8794750" cy="2763838"/>
          </a:xfrm>
          <a:custGeom>
            <a:avLst/>
            <a:gdLst>
              <a:gd name="T0" fmla="*/ 0 w 5540"/>
              <a:gd name="T1" fmla="*/ 871 h 1741"/>
              <a:gd name="T2" fmla="*/ 234 w 5540"/>
              <a:gd name="T3" fmla="*/ 871 h 1741"/>
              <a:gd name="T4" fmla="*/ 234 w 5540"/>
              <a:gd name="T5" fmla="*/ 1694 h 1741"/>
              <a:gd name="T6" fmla="*/ 0 w 5540"/>
              <a:gd name="T7" fmla="*/ 1694 h 1741"/>
              <a:gd name="T8" fmla="*/ 0 w 5540"/>
              <a:gd name="T9" fmla="*/ 871 h 1741"/>
              <a:gd name="T10" fmla="*/ 589 w 5540"/>
              <a:gd name="T11" fmla="*/ 459 h 1741"/>
              <a:gd name="T12" fmla="*/ 824 w 5540"/>
              <a:gd name="T13" fmla="*/ 459 h 1741"/>
              <a:gd name="T14" fmla="*/ 824 w 5540"/>
              <a:gd name="T15" fmla="*/ 1192 h 1741"/>
              <a:gd name="T16" fmla="*/ 589 w 5540"/>
              <a:gd name="T17" fmla="*/ 1192 h 1741"/>
              <a:gd name="T18" fmla="*/ 589 w 5540"/>
              <a:gd name="T19" fmla="*/ 459 h 1741"/>
              <a:gd name="T20" fmla="*/ 1178 w 5540"/>
              <a:gd name="T21" fmla="*/ 1100 h 1741"/>
              <a:gd name="T22" fmla="*/ 1415 w 5540"/>
              <a:gd name="T23" fmla="*/ 1100 h 1741"/>
              <a:gd name="T24" fmla="*/ 1415 w 5540"/>
              <a:gd name="T25" fmla="*/ 1648 h 1741"/>
              <a:gd name="T26" fmla="*/ 1178 w 5540"/>
              <a:gd name="T27" fmla="*/ 1648 h 1741"/>
              <a:gd name="T28" fmla="*/ 1178 w 5540"/>
              <a:gd name="T29" fmla="*/ 1100 h 1741"/>
              <a:gd name="T30" fmla="*/ 1767 w 5540"/>
              <a:gd name="T31" fmla="*/ 0 h 1741"/>
              <a:gd name="T32" fmla="*/ 2004 w 5540"/>
              <a:gd name="T33" fmla="*/ 0 h 1741"/>
              <a:gd name="T34" fmla="*/ 2004 w 5540"/>
              <a:gd name="T35" fmla="*/ 1284 h 1741"/>
              <a:gd name="T36" fmla="*/ 1767 w 5540"/>
              <a:gd name="T37" fmla="*/ 1284 h 1741"/>
              <a:gd name="T38" fmla="*/ 1767 w 5540"/>
              <a:gd name="T39" fmla="*/ 0 h 1741"/>
              <a:gd name="T40" fmla="*/ 2358 w 5540"/>
              <a:gd name="T41" fmla="*/ 641 h 1741"/>
              <a:gd name="T42" fmla="*/ 2593 w 5540"/>
              <a:gd name="T43" fmla="*/ 641 h 1741"/>
              <a:gd name="T44" fmla="*/ 2593 w 5540"/>
              <a:gd name="T45" fmla="*/ 1558 h 1741"/>
              <a:gd name="T46" fmla="*/ 2358 w 5540"/>
              <a:gd name="T47" fmla="*/ 1558 h 1741"/>
              <a:gd name="T48" fmla="*/ 2358 w 5540"/>
              <a:gd name="T49" fmla="*/ 641 h 1741"/>
              <a:gd name="T50" fmla="*/ 2947 w 5540"/>
              <a:gd name="T51" fmla="*/ 1192 h 1741"/>
              <a:gd name="T52" fmla="*/ 3182 w 5540"/>
              <a:gd name="T53" fmla="*/ 1192 h 1741"/>
              <a:gd name="T54" fmla="*/ 3182 w 5540"/>
              <a:gd name="T55" fmla="*/ 1648 h 1741"/>
              <a:gd name="T56" fmla="*/ 2947 w 5540"/>
              <a:gd name="T57" fmla="*/ 1648 h 1741"/>
              <a:gd name="T58" fmla="*/ 2947 w 5540"/>
              <a:gd name="T59" fmla="*/ 1192 h 1741"/>
              <a:gd name="T60" fmla="*/ 3536 w 5540"/>
              <a:gd name="T61" fmla="*/ 1008 h 1741"/>
              <a:gd name="T62" fmla="*/ 3773 w 5540"/>
              <a:gd name="T63" fmla="*/ 1008 h 1741"/>
              <a:gd name="T64" fmla="*/ 3773 w 5540"/>
              <a:gd name="T65" fmla="*/ 1741 h 1741"/>
              <a:gd name="T66" fmla="*/ 3536 w 5540"/>
              <a:gd name="T67" fmla="*/ 1741 h 1741"/>
              <a:gd name="T68" fmla="*/ 3536 w 5540"/>
              <a:gd name="T69" fmla="*/ 1008 h 1741"/>
              <a:gd name="T70" fmla="*/ 4125 w 5540"/>
              <a:gd name="T71" fmla="*/ 1667 h 1741"/>
              <a:gd name="T72" fmla="*/ 4362 w 5540"/>
              <a:gd name="T73" fmla="*/ 1667 h 1741"/>
              <a:gd name="T74" fmla="*/ 4362 w 5540"/>
              <a:gd name="T75" fmla="*/ 1741 h 1741"/>
              <a:gd name="T76" fmla="*/ 4125 w 5540"/>
              <a:gd name="T77" fmla="*/ 1741 h 1741"/>
              <a:gd name="T78" fmla="*/ 4125 w 5540"/>
              <a:gd name="T79" fmla="*/ 1667 h 1741"/>
              <a:gd name="T80" fmla="*/ 4714 w 5540"/>
              <a:gd name="T81" fmla="*/ 1374 h 1741"/>
              <a:gd name="T82" fmla="*/ 4951 w 5540"/>
              <a:gd name="T83" fmla="*/ 1374 h 1741"/>
              <a:gd name="T84" fmla="*/ 4951 w 5540"/>
              <a:gd name="T85" fmla="*/ 1741 h 1741"/>
              <a:gd name="T86" fmla="*/ 4714 w 5540"/>
              <a:gd name="T87" fmla="*/ 1741 h 1741"/>
              <a:gd name="T88" fmla="*/ 4714 w 5540"/>
              <a:gd name="T89" fmla="*/ 1374 h 1741"/>
              <a:gd name="T90" fmla="*/ 5305 w 5540"/>
              <a:gd name="T91" fmla="*/ 1008 h 1741"/>
              <a:gd name="T92" fmla="*/ 5540 w 5540"/>
              <a:gd name="T93" fmla="*/ 1008 h 1741"/>
              <a:gd name="T94" fmla="*/ 5540 w 5540"/>
              <a:gd name="T95" fmla="*/ 1741 h 1741"/>
              <a:gd name="T96" fmla="*/ 5305 w 5540"/>
              <a:gd name="T97" fmla="*/ 1741 h 1741"/>
              <a:gd name="T98" fmla="*/ 5305 w 5540"/>
              <a:gd name="T99" fmla="*/ 1008 h 1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40" h="1741">
                <a:moveTo>
                  <a:pt x="0" y="871"/>
                </a:moveTo>
                <a:lnTo>
                  <a:pt x="234" y="871"/>
                </a:lnTo>
                <a:lnTo>
                  <a:pt x="234" y="1694"/>
                </a:lnTo>
                <a:lnTo>
                  <a:pt x="0" y="1694"/>
                </a:lnTo>
                <a:lnTo>
                  <a:pt x="0" y="871"/>
                </a:lnTo>
                <a:close/>
                <a:moveTo>
                  <a:pt x="589" y="459"/>
                </a:moveTo>
                <a:lnTo>
                  <a:pt x="824" y="459"/>
                </a:lnTo>
                <a:lnTo>
                  <a:pt x="824" y="1192"/>
                </a:lnTo>
                <a:lnTo>
                  <a:pt x="589" y="1192"/>
                </a:lnTo>
                <a:lnTo>
                  <a:pt x="589" y="459"/>
                </a:lnTo>
                <a:close/>
                <a:moveTo>
                  <a:pt x="1178" y="1100"/>
                </a:moveTo>
                <a:lnTo>
                  <a:pt x="1415" y="1100"/>
                </a:lnTo>
                <a:lnTo>
                  <a:pt x="1415" y="1648"/>
                </a:lnTo>
                <a:lnTo>
                  <a:pt x="1178" y="1648"/>
                </a:lnTo>
                <a:lnTo>
                  <a:pt x="1178" y="1100"/>
                </a:lnTo>
                <a:close/>
                <a:moveTo>
                  <a:pt x="1767" y="0"/>
                </a:moveTo>
                <a:lnTo>
                  <a:pt x="2004" y="0"/>
                </a:lnTo>
                <a:lnTo>
                  <a:pt x="2004" y="1284"/>
                </a:lnTo>
                <a:lnTo>
                  <a:pt x="1767" y="1284"/>
                </a:lnTo>
                <a:lnTo>
                  <a:pt x="1767" y="0"/>
                </a:lnTo>
                <a:close/>
                <a:moveTo>
                  <a:pt x="2358" y="641"/>
                </a:moveTo>
                <a:lnTo>
                  <a:pt x="2593" y="641"/>
                </a:lnTo>
                <a:lnTo>
                  <a:pt x="2593" y="1558"/>
                </a:lnTo>
                <a:lnTo>
                  <a:pt x="2358" y="1558"/>
                </a:lnTo>
                <a:lnTo>
                  <a:pt x="2358" y="641"/>
                </a:lnTo>
                <a:close/>
                <a:moveTo>
                  <a:pt x="2947" y="1192"/>
                </a:moveTo>
                <a:lnTo>
                  <a:pt x="3182" y="1192"/>
                </a:lnTo>
                <a:lnTo>
                  <a:pt x="3182" y="1648"/>
                </a:lnTo>
                <a:lnTo>
                  <a:pt x="2947" y="1648"/>
                </a:lnTo>
                <a:lnTo>
                  <a:pt x="2947" y="1192"/>
                </a:lnTo>
                <a:close/>
                <a:moveTo>
                  <a:pt x="3536" y="1008"/>
                </a:moveTo>
                <a:lnTo>
                  <a:pt x="3773" y="1008"/>
                </a:lnTo>
                <a:lnTo>
                  <a:pt x="3773" y="1741"/>
                </a:lnTo>
                <a:lnTo>
                  <a:pt x="3536" y="1741"/>
                </a:lnTo>
                <a:lnTo>
                  <a:pt x="3536" y="1008"/>
                </a:lnTo>
                <a:close/>
                <a:moveTo>
                  <a:pt x="4125" y="1667"/>
                </a:moveTo>
                <a:lnTo>
                  <a:pt x="4362" y="1667"/>
                </a:lnTo>
                <a:lnTo>
                  <a:pt x="4362" y="1741"/>
                </a:lnTo>
                <a:lnTo>
                  <a:pt x="4125" y="1741"/>
                </a:lnTo>
                <a:lnTo>
                  <a:pt x="4125" y="1667"/>
                </a:lnTo>
                <a:close/>
                <a:moveTo>
                  <a:pt x="4714" y="1374"/>
                </a:moveTo>
                <a:lnTo>
                  <a:pt x="4951" y="1374"/>
                </a:lnTo>
                <a:lnTo>
                  <a:pt x="4951" y="1741"/>
                </a:lnTo>
                <a:lnTo>
                  <a:pt x="4714" y="1741"/>
                </a:lnTo>
                <a:lnTo>
                  <a:pt x="4714" y="1374"/>
                </a:lnTo>
                <a:close/>
                <a:moveTo>
                  <a:pt x="5305" y="1008"/>
                </a:moveTo>
                <a:lnTo>
                  <a:pt x="5540" y="1008"/>
                </a:lnTo>
                <a:lnTo>
                  <a:pt x="5540" y="1741"/>
                </a:lnTo>
                <a:lnTo>
                  <a:pt x="5305" y="1741"/>
                </a:lnTo>
                <a:lnTo>
                  <a:pt x="5305" y="1008"/>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Rectangle 11"/>
          <p:cNvSpPr>
            <a:spLocks noChangeArrowheads="1"/>
          </p:cNvSpPr>
          <p:nvPr/>
        </p:nvSpPr>
        <p:spPr bwMode="auto">
          <a:xfrm>
            <a:off x="10772775" y="1668463"/>
            <a:ext cx="6350" cy="3487738"/>
          </a:xfrm>
          <a:prstGeom prst="rect">
            <a:avLst/>
          </a:prstGeom>
          <a:solidFill>
            <a:srgbClr val="000000"/>
          </a:solidFill>
          <a:ln w="3175"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71" name="Freeform 12"/>
          <p:cNvSpPr>
            <a:spLocks noEditPoints="1"/>
          </p:cNvSpPr>
          <p:nvPr/>
        </p:nvSpPr>
        <p:spPr bwMode="auto">
          <a:xfrm>
            <a:off x="10775950" y="1665288"/>
            <a:ext cx="66675" cy="3494088"/>
          </a:xfrm>
          <a:custGeom>
            <a:avLst/>
            <a:gdLst>
              <a:gd name="T0" fmla="*/ 0 w 42"/>
              <a:gd name="T1" fmla="*/ 2197 h 2201"/>
              <a:gd name="T2" fmla="*/ 42 w 42"/>
              <a:gd name="T3" fmla="*/ 2197 h 2201"/>
              <a:gd name="T4" fmla="*/ 42 w 42"/>
              <a:gd name="T5" fmla="*/ 2201 h 2201"/>
              <a:gd name="T6" fmla="*/ 0 w 42"/>
              <a:gd name="T7" fmla="*/ 2201 h 2201"/>
              <a:gd name="T8" fmla="*/ 0 w 42"/>
              <a:gd name="T9" fmla="*/ 2197 h 2201"/>
              <a:gd name="T10" fmla="*/ 0 w 42"/>
              <a:gd name="T11" fmla="*/ 1830 h 2201"/>
              <a:gd name="T12" fmla="*/ 42 w 42"/>
              <a:gd name="T13" fmla="*/ 1830 h 2201"/>
              <a:gd name="T14" fmla="*/ 42 w 42"/>
              <a:gd name="T15" fmla="*/ 1835 h 2201"/>
              <a:gd name="T16" fmla="*/ 0 w 42"/>
              <a:gd name="T17" fmla="*/ 1835 h 2201"/>
              <a:gd name="T18" fmla="*/ 0 w 42"/>
              <a:gd name="T19" fmla="*/ 1830 h 2201"/>
              <a:gd name="T20" fmla="*/ 0 w 42"/>
              <a:gd name="T21" fmla="*/ 1464 h 2201"/>
              <a:gd name="T22" fmla="*/ 42 w 42"/>
              <a:gd name="T23" fmla="*/ 1464 h 2201"/>
              <a:gd name="T24" fmla="*/ 42 w 42"/>
              <a:gd name="T25" fmla="*/ 1468 h 2201"/>
              <a:gd name="T26" fmla="*/ 0 w 42"/>
              <a:gd name="T27" fmla="*/ 1468 h 2201"/>
              <a:gd name="T28" fmla="*/ 0 w 42"/>
              <a:gd name="T29" fmla="*/ 1464 h 2201"/>
              <a:gd name="T30" fmla="*/ 0 w 42"/>
              <a:gd name="T31" fmla="*/ 1098 h 2201"/>
              <a:gd name="T32" fmla="*/ 42 w 42"/>
              <a:gd name="T33" fmla="*/ 1098 h 2201"/>
              <a:gd name="T34" fmla="*/ 42 w 42"/>
              <a:gd name="T35" fmla="*/ 1102 h 2201"/>
              <a:gd name="T36" fmla="*/ 0 w 42"/>
              <a:gd name="T37" fmla="*/ 1102 h 2201"/>
              <a:gd name="T38" fmla="*/ 0 w 42"/>
              <a:gd name="T39" fmla="*/ 1098 h 2201"/>
              <a:gd name="T40" fmla="*/ 0 w 42"/>
              <a:gd name="T41" fmla="*/ 731 h 2201"/>
              <a:gd name="T42" fmla="*/ 42 w 42"/>
              <a:gd name="T43" fmla="*/ 731 h 2201"/>
              <a:gd name="T44" fmla="*/ 42 w 42"/>
              <a:gd name="T45" fmla="*/ 735 h 2201"/>
              <a:gd name="T46" fmla="*/ 0 w 42"/>
              <a:gd name="T47" fmla="*/ 735 h 2201"/>
              <a:gd name="T48" fmla="*/ 0 w 42"/>
              <a:gd name="T49" fmla="*/ 731 h 2201"/>
              <a:gd name="T50" fmla="*/ 0 w 42"/>
              <a:gd name="T51" fmla="*/ 367 h 2201"/>
              <a:gd name="T52" fmla="*/ 42 w 42"/>
              <a:gd name="T53" fmla="*/ 367 h 2201"/>
              <a:gd name="T54" fmla="*/ 42 w 42"/>
              <a:gd name="T55" fmla="*/ 371 h 2201"/>
              <a:gd name="T56" fmla="*/ 0 w 42"/>
              <a:gd name="T57" fmla="*/ 371 h 2201"/>
              <a:gd name="T58" fmla="*/ 0 w 42"/>
              <a:gd name="T59" fmla="*/ 367 h 2201"/>
              <a:gd name="T60" fmla="*/ 0 w 42"/>
              <a:gd name="T61" fmla="*/ 0 h 2201"/>
              <a:gd name="T62" fmla="*/ 42 w 42"/>
              <a:gd name="T63" fmla="*/ 0 h 2201"/>
              <a:gd name="T64" fmla="*/ 42 w 42"/>
              <a:gd name="T65" fmla="*/ 4 h 2201"/>
              <a:gd name="T66" fmla="*/ 0 w 42"/>
              <a:gd name="T67" fmla="*/ 4 h 2201"/>
              <a:gd name="T68" fmla="*/ 0 w 42"/>
              <a:gd name="T69" fmla="*/ 0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 h="2201">
                <a:moveTo>
                  <a:pt x="0" y="2197"/>
                </a:moveTo>
                <a:lnTo>
                  <a:pt x="42" y="2197"/>
                </a:lnTo>
                <a:lnTo>
                  <a:pt x="42" y="2201"/>
                </a:lnTo>
                <a:lnTo>
                  <a:pt x="0" y="2201"/>
                </a:lnTo>
                <a:lnTo>
                  <a:pt x="0" y="2197"/>
                </a:lnTo>
                <a:close/>
                <a:moveTo>
                  <a:pt x="0" y="1830"/>
                </a:moveTo>
                <a:lnTo>
                  <a:pt x="42" y="1830"/>
                </a:lnTo>
                <a:lnTo>
                  <a:pt x="42" y="1835"/>
                </a:lnTo>
                <a:lnTo>
                  <a:pt x="0" y="1835"/>
                </a:lnTo>
                <a:lnTo>
                  <a:pt x="0" y="1830"/>
                </a:lnTo>
                <a:close/>
                <a:moveTo>
                  <a:pt x="0" y="1464"/>
                </a:moveTo>
                <a:lnTo>
                  <a:pt x="42" y="1464"/>
                </a:lnTo>
                <a:lnTo>
                  <a:pt x="42" y="1468"/>
                </a:lnTo>
                <a:lnTo>
                  <a:pt x="0" y="1468"/>
                </a:lnTo>
                <a:lnTo>
                  <a:pt x="0" y="1464"/>
                </a:lnTo>
                <a:close/>
                <a:moveTo>
                  <a:pt x="0" y="1098"/>
                </a:moveTo>
                <a:lnTo>
                  <a:pt x="42" y="1098"/>
                </a:lnTo>
                <a:lnTo>
                  <a:pt x="42" y="1102"/>
                </a:lnTo>
                <a:lnTo>
                  <a:pt x="0" y="1102"/>
                </a:lnTo>
                <a:lnTo>
                  <a:pt x="0" y="1098"/>
                </a:lnTo>
                <a:close/>
                <a:moveTo>
                  <a:pt x="0" y="731"/>
                </a:moveTo>
                <a:lnTo>
                  <a:pt x="42" y="731"/>
                </a:lnTo>
                <a:lnTo>
                  <a:pt x="42" y="735"/>
                </a:lnTo>
                <a:lnTo>
                  <a:pt x="0" y="735"/>
                </a:lnTo>
                <a:lnTo>
                  <a:pt x="0" y="731"/>
                </a:lnTo>
                <a:close/>
                <a:moveTo>
                  <a:pt x="0" y="367"/>
                </a:moveTo>
                <a:lnTo>
                  <a:pt x="42" y="367"/>
                </a:lnTo>
                <a:lnTo>
                  <a:pt x="42" y="371"/>
                </a:lnTo>
                <a:lnTo>
                  <a:pt x="0" y="371"/>
                </a:lnTo>
                <a:lnTo>
                  <a:pt x="0" y="367"/>
                </a:lnTo>
                <a:close/>
                <a:moveTo>
                  <a:pt x="0" y="0"/>
                </a:moveTo>
                <a:lnTo>
                  <a:pt x="42" y="0"/>
                </a:lnTo>
                <a:lnTo>
                  <a:pt x="42" y="4"/>
                </a:lnTo>
                <a:lnTo>
                  <a:pt x="0" y="4"/>
                </a:lnTo>
                <a:lnTo>
                  <a:pt x="0" y="0"/>
                </a:lnTo>
                <a:close/>
              </a:path>
            </a:pathLst>
          </a:custGeom>
          <a:solidFill>
            <a:srgbClr val="000000"/>
          </a:solidFill>
          <a:ln w="3175"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72" name="Rectangle 13"/>
          <p:cNvSpPr>
            <a:spLocks noChangeArrowheads="1"/>
          </p:cNvSpPr>
          <p:nvPr/>
        </p:nvSpPr>
        <p:spPr bwMode="auto">
          <a:xfrm>
            <a:off x="1411288" y="1668463"/>
            <a:ext cx="7938" cy="3487738"/>
          </a:xfrm>
          <a:prstGeom prst="rect">
            <a:avLst/>
          </a:prstGeom>
          <a:solidFill>
            <a:srgbClr val="000000"/>
          </a:solidFill>
          <a:ln w="3175"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73" name="Freeform 14"/>
          <p:cNvSpPr>
            <a:spLocks noEditPoints="1"/>
          </p:cNvSpPr>
          <p:nvPr/>
        </p:nvSpPr>
        <p:spPr bwMode="auto">
          <a:xfrm>
            <a:off x="1344613" y="1665288"/>
            <a:ext cx="71438" cy="3494088"/>
          </a:xfrm>
          <a:custGeom>
            <a:avLst/>
            <a:gdLst>
              <a:gd name="T0" fmla="*/ 0 w 45"/>
              <a:gd name="T1" fmla="*/ 2197 h 2201"/>
              <a:gd name="T2" fmla="*/ 45 w 45"/>
              <a:gd name="T3" fmla="*/ 2197 h 2201"/>
              <a:gd name="T4" fmla="*/ 45 w 45"/>
              <a:gd name="T5" fmla="*/ 2201 h 2201"/>
              <a:gd name="T6" fmla="*/ 0 w 45"/>
              <a:gd name="T7" fmla="*/ 2201 h 2201"/>
              <a:gd name="T8" fmla="*/ 0 w 45"/>
              <a:gd name="T9" fmla="*/ 2197 h 2201"/>
              <a:gd name="T10" fmla="*/ 0 w 45"/>
              <a:gd name="T11" fmla="*/ 1830 h 2201"/>
              <a:gd name="T12" fmla="*/ 45 w 45"/>
              <a:gd name="T13" fmla="*/ 1830 h 2201"/>
              <a:gd name="T14" fmla="*/ 45 w 45"/>
              <a:gd name="T15" fmla="*/ 1835 h 2201"/>
              <a:gd name="T16" fmla="*/ 0 w 45"/>
              <a:gd name="T17" fmla="*/ 1835 h 2201"/>
              <a:gd name="T18" fmla="*/ 0 w 45"/>
              <a:gd name="T19" fmla="*/ 1830 h 2201"/>
              <a:gd name="T20" fmla="*/ 0 w 45"/>
              <a:gd name="T21" fmla="*/ 1464 h 2201"/>
              <a:gd name="T22" fmla="*/ 45 w 45"/>
              <a:gd name="T23" fmla="*/ 1464 h 2201"/>
              <a:gd name="T24" fmla="*/ 45 w 45"/>
              <a:gd name="T25" fmla="*/ 1468 h 2201"/>
              <a:gd name="T26" fmla="*/ 0 w 45"/>
              <a:gd name="T27" fmla="*/ 1468 h 2201"/>
              <a:gd name="T28" fmla="*/ 0 w 45"/>
              <a:gd name="T29" fmla="*/ 1464 h 2201"/>
              <a:gd name="T30" fmla="*/ 0 w 45"/>
              <a:gd name="T31" fmla="*/ 1098 h 2201"/>
              <a:gd name="T32" fmla="*/ 45 w 45"/>
              <a:gd name="T33" fmla="*/ 1098 h 2201"/>
              <a:gd name="T34" fmla="*/ 45 w 45"/>
              <a:gd name="T35" fmla="*/ 1102 h 2201"/>
              <a:gd name="T36" fmla="*/ 0 w 45"/>
              <a:gd name="T37" fmla="*/ 1102 h 2201"/>
              <a:gd name="T38" fmla="*/ 0 w 45"/>
              <a:gd name="T39" fmla="*/ 1098 h 2201"/>
              <a:gd name="T40" fmla="*/ 0 w 45"/>
              <a:gd name="T41" fmla="*/ 731 h 2201"/>
              <a:gd name="T42" fmla="*/ 45 w 45"/>
              <a:gd name="T43" fmla="*/ 731 h 2201"/>
              <a:gd name="T44" fmla="*/ 45 w 45"/>
              <a:gd name="T45" fmla="*/ 735 h 2201"/>
              <a:gd name="T46" fmla="*/ 0 w 45"/>
              <a:gd name="T47" fmla="*/ 735 h 2201"/>
              <a:gd name="T48" fmla="*/ 0 w 45"/>
              <a:gd name="T49" fmla="*/ 731 h 2201"/>
              <a:gd name="T50" fmla="*/ 0 w 45"/>
              <a:gd name="T51" fmla="*/ 367 h 2201"/>
              <a:gd name="T52" fmla="*/ 45 w 45"/>
              <a:gd name="T53" fmla="*/ 367 h 2201"/>
              <a:gd name="T54" fmla="*/ 45 w 45"/>
              <a:gd name="T55" fmla="*/ 371 h 2201"/>
              <a:gd name="T56" fmla="*/ 0 w 45"/>
              <a:gd name="T57" fmla="*/ 371 h 2201"/>
              <a:gd name="T58" fmla="*/ 0 w 45"/>
              <a:gd name="T59" fmla="*/ 367 h 2201"/>
              <a:gd name="T60" fmla="*/ 0 w 45"/>
              <a:gd name="T61" fmla="*/ 0 h 2201"/>
              <a:gd name="T62" fmla="*/ 45 w 45"/>
              <a:gd name="T63" fmla="*/ 0 h 2201"/>
              <a:gd name="T64" fmla="*/ 45 w 45"/>
              <a:gd name="T65" fmla="*/ 4 h 2201"/>
              <a:gd name="T66" fmla="*/ 0 w 45"/>
              <a:gd name="T67" fmla="*/ 4 h 2201"/>
              <a:gd name="T68" fmla="*/ 0 w 45"/>
              <a:gd name="T69" fmla="*/ 0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 h="2201">
                <a:moveTo>
                  <a:pt x="0" y="2197"/>
                </a:moveTo>
                <a:lnTo>
                  <a:pt x="45" y="2197"/>
                </a:lnTo>
                <a:lnTo>
                  <a:pt x="45" y="2201"/>
                </a:lnTo>
                <a:lnTo>
                  <a:pt x="0" y="2201"/>
                </a:lnTo>
                <a:lnTo>
                  <a:pt x="0" y="2197"/>
                </a:lnTo>
                <a:close/>
                <a:moveTo>
                  <a:pt x="0" y="1830"/>
                </a:moveTo>
                <a:lnTo>
                  <a:pt x="45" y="1830"/>
                </a:lnTo>
                <a:lnTo>
                  <a:pt x="45" y="1835"/>
                </a:lnTo>
                <a:lnTo>
                  <a:pt x="0" y="1835"/>
                </a:lnTo>
                <a:lnTo>
                  <a:pt x="0" y="1830"/>
                </a:lnTo>
                <a:close/>
                <a:moveTo>
                  <a:pt x="0" y="1464"/>
                </a:moveTo>
                <a:lnTo>
                  <a:pt x="45" y="1464"/>
                </a:lnTo>
                <a:lnTo>
                  <a:pt x="45" y="1468"/>
                </a:lnTo>
                <a:lnTo>
                  <a:pt x="0" y="1468"/>
                </a:lnTo>
                <a:lnTo>
                  <a:pt x="0" y="1464"/>
                </a:lnTo>
                <a:close/>
                <a:moveTo>
                  <a:pt x="0" y="1098"/>
                </a:moveTo>
                <a:lnTo>
                  <a:pt x="45" y="1098"/>
                </a:lnTo>
                <a:lnTo>
                  <a:pt x="45" y="1102"/>
                </a:lnTo>
                <a:lnTo>
                  <a:pt x="0" y="1102"/>
                </a:lnTo>
                <a:lnTo>
                  <a:pt x="0" y="1098"/>
                </a:lnTo>
                <a:close/>
                <a:moveTo>
                  <a:pt x="0" y="731"/>
                </a:moveTo>
                <a:lnTo>
                  <a:pt x="45" y="731"/>
                </a:lnTo>
                <a:lnTo>
                  <a:pt x="45" y="735"/>
                </a:lnTo>
                <a:lnTo>
                  <a:pt x="0" y="735"/>
                </a:lnTo>
                <a:lnTo>
                  <a:pt x="0" y="731"/>
                </a:lnTo>
                <a:close/>
                <a:moveTo>
                  <a:pt x="0" y="367"/>
                </a:moveTo>
                <a:lnTo>
                  <a:pt x="45" y="367"/>
                </a:lnTo>
                <a:lnTo>
                  <a:pt x="45" y="371"/>
                </a:lnTo>
                <a:lnTo>
                  <a:pt x="0" y="371"/>
                </a:lnTo>
                <a:lnTo>
                  <a:pt x="0" y="367"/>
                </a:lnTo>
                <a:close/>
                <a:moveTo>
                  <a:pt x="0" y="0"/>
                </a:moveTo>
                <a:lnTo>
                  <a:pt x="45" y="0"/>
                </a:lnTo>
                <a:lnTo>
                  <a:pt x="45" y="4"/>
                </a:lnTo>
                <a:lnTo>
                  <a:pt x="0" y="4"/>
                </a:lnTo>
                <a:lnTo>
                  <a:pt x="0" y="0"/>
                </a:lnTo>
                <a:close/>
              </a:path>
            </a:pathLst>
          </a:custGeom>
          <a:solidFill>
            <a:srgbClr val="000000"/>
          </a:solidFill>
          <a:ln w="3175"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74" name="Rectangle 15"/>
          <p:cNvSpPr>
            <a:spLocks noChangeArrowheads="1"/>
          </p:cNvSpPr>
          <p:nvPr/>
        </p:nvSpPr>
        <p:spPr bwMode="auto">
          <a:xfrm>
            <a:off x="1416050" y="4570413"/>
            <a:ext cx="9359900" cy="7938"/>
          </a:xfrm>
          <a:prstGeom prst="rect">
            <a:avLst/>
          </a:prstGeom>
          <a:solidFill>
            <a:srgbClr val="000000"/>
          </a:solidFill>
          <a:ln w="3175"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75" name="Freeform 16"/>
          <p:cNvSpPr>
            <a:spLocks noEditPoints="1"/>
          </p:cNvSpPr>
          <p:nvPr/>
        </p:nvSpPr>
        <p:spPr bwMode="auto">
          <a:xfrm>
            <a:off x="1411288" y="4575176"/>
            <a:ext cx="9367838" cy="68263"/>
          </a:xfrm>
          <a:custGeom>
            <a:avLst/>
            <a:gdLst>
              <a:gd name="T0" fmla="*/ 5 w 5901"/>
              <a:gd name="T1" fmla="*/ 0 h 43"/>
              <a:gd name="T2" fmla="*/ 5 w 5901"/>
              <a:gd name="T3" fmla="*/ 43 h 43"/>
              <a:gd name="T4" fmla="*/ 0 w 5901"/>
              <a:gd name="T5" fmla="*/ 43 h 43"/>
              <a:gd name="T6" fmla="*/ 0 w 5901"/>
              <a:gd name="T7" fmla="*/ 0 h 43"/>
              <a:gd name="T8" fmla="*/ 5 w 5901"/>
              <a:gd name="T9" fmla="*/ 0 h 43"/>
              <a:gd name="T10" fmla="*/ 594 w 5901"/>
              <a:gd name="T11" fmla="*/ 0 h 43"/>
              <a:gd name="T12" fmla="*/ 594 w 5901"/>
              <a:gd name="T13" fmla="*/ 43 h 43"/>
              <a:gd name="T14" fmla="*/ 589 w 5901"/>
              <a:gd name="T15" fmla="*/ 43 h 43"/>
              <a:gd name="T16" fmla="*/ 589 w 5901"/>
              <a:gd name="T17" fmla="*/ 0 h 43"/>
              <a:gd name="T18" fmla="*/ 594 w 5901"/>
              <a:gd name="T19" fmla="*/ 0 h 43"/>
              <a:gd name="T20" fmla="*/ 1185 w 5901"/>
              <a:gd name="T21" fmla="*/ 0 h 43"/>
              <a:gd name="T22" fmla="*/ 1185 w 5901"/>
              <a:gd name="T23" fmla="*/ 43 h 43"/>
              <a:gd name="T24" fmla="*/ 1181 w 5901"/>
              <a:gd name="T25" fmla="*/ 43 h 43"/>
              <a:gd name="T26" fmla="*/ 1181 w 5901"/>
              <a:gd name="T27" fmla="*/ 0 h 43"/>
              <a:gd name="T28" fmla="*/ 1185 w 5901"/>
              <a:gd name="T29" fmla="*/ 0 h 43"/>
              <a:gd name="T30" fmla="*/ 1774 w 5901"/>
              <a:gd name="T31" fmla="*/ 0 h 43"/>
              <a:gd name="T32" fmla="*/ 1774 w 5901"/>
              <a:gd name="T33" fmla="*/ 43 h 43"/>
              <a:gd name="T34" fmla="*/ 1770 w 5901"/>
              <a:gd name="T35" fmla="*/ 43 h 43"/>
              <a:gd name="T36" fmla="*/ 1770 w 5901"/>
              <a:gd name="T37" fmla="*/ 0 h 43"/>
              <a:gd name="T38" fmla="*/ 1774 w 5901"/>
              <a:gd name="T39" fmla="*/ 0 h 43"/>
              <a:gd name="T40" fmla="*/ 2363 w 5901"/>
              <a:gd name="T41" fmla="*/ 0 h 43"/>
              <a:gd name="T42" fmla="*/ 2363 w 5901"/>
              <a:gd name="T43" fmla="*/ 43 h 43"/>
              <a:gd name="T44" fmla="*/ 2359 w 5901"/>
              <a:gd name="T45" fmla="*/ 43 h 43"/>
              <a:gd name="T46" fmla="*/ 2359 w 5901"/>
              <a:gd name="T47" fmla="*/ 0 h 43"/>
              <a:gd name="T48" fmla="*/ 2363 w 5901"/>
              <a:gd name="T49" fmla="*/ 0 h 43"/>
              <a:gd name="T50" fmla="*/ 2952 w 5901"/>
              <a:gd name="T51" fmla="*/ 0 h 43"/>
              <a:gd name="T52" fmla="*/ 2952 w 5901"/>
              <a:gd name="T53" fmla="*/ 43 h 43"/>
              <a:gd name="T54" fmla="*/ 2948 w 5901"/>
              <a:gd name="T55" fmla="*/ 43 h 43"/>
              <a:gd name="T56" fmla="*/ 2948 w 5901"/>
              <a:gd name="T57" fmla="*/ 0 h 43"/>
              <a:gd name="T58" fmla="*/ 2952 w 5901"/>
              <a:gd name="T59" fmla="*/ 0 h 43"/>
              <a:gd name="T60" fmla="*/ 3543 w 5901"/>
              <a:gd name="T61" fmla="*/ 0 h 43"/>
              <a:gd name="T62" fmla="*/ 3543 w 5901"/>
              <a:gd name="T63" fmla="*/ 43 h 43"/>
              <a:gd name="T64" fmla="*/ 3539 w 5901"/>
              <a:gd name="T65" fmla="*/ 43 h 43"/>
              <a:gd name="T66" fmla="*/ 3539 w 5901"/>
              <a:gd name="T67" fmla="*/ 0 h 43"/>
              <a:gd name="T68" fmla="*/ 3543 w 5901"/>
              <a:gd name="T69" fmla="*/ 0 h 43"/>
              <a:gd name="T70" fmla="*/ 4132 w 5901"/>
              <a:gd name="T71" fmla="*/ 0 h 43"/>
              <a:gd name="T72" fmla="*/ 4132 w 5901"/>
              <a:gd name="T73" fmla="*/ 43 h 43"/>
              <a:gd name="T74" fmla="*/ 4128 w 5901"/>
              <a:gd name="T75" fmla="*/ 43 h 43"/>
              <a:gd name="T76" fmla="*/ 4128 w 5901"/>
              <a:gd name="T77" fmla="*/ 0 h 43"/>
              <a:gd name="T78" fmla="*/ 4132 w 5901"/>
              <a:gd name="T79" fmla="*/ 0 h 43"/>
              <a:gd name="T80" fmla="*/ 4721 w 5901"/>
              <a:gd name="T81" fmla="*/ 0 h 43"/>
              <a:gd name="T82" fmla="*/ 4721 w 5901"/>
              <a:gd name="T83" fmla="*/ 43 h 43"/>
              <a:gd name="T84" fmla="*/ 4717 w 5901"/>
              <a:gd name="T85" fmla="*/ 43 h 43"/>
              <a:gd name="T86" fmla="*/ 4717 w 5901"/>
              <a:gd name="T87" fmla="*/ 0 h 43"/>
              <a:gd name="T88" fmla="*/ 4721 w 5901"/>
              <a:gd name="T89" fmla="*/ 0 h 43"/>
              <a:gd name="T90" fmla="*/ 5310 w 5901"/>
              <a:gd name="T91" fmla="*/ 0 h 43"/>
              <a:gd name="T92" fmla="*/ 5310 w 5901"/>
              <a:gd name="T93" fmla="*/ 43 h 43"/>
              <a:gd name="T94" fmla="*/ 5306 w 5901"/>
              <a:gd name="T95" fmla="*/ 43 h 43"/>
              <a:gd name="T96" fmla="*/ 5306 w 5901"/>
              <a:gd name="T97" fmla="*/ 0 h 43"/>
              <a:gd name="T98" fmla="*/ 5310 w 5901"/>
              <a:gd name="T99" fmla="*/ 0 h 43"/>
              <a:gd name="T100" fmla="*/ 5901 w 5901"/>
              <a:gd name="T101" fmla="*/ 0 h 43"/>
              <a:gd name="T102" fmla="*/ 5901 w 5901"/>
              <a:gd name="T103" fmla="*/ 43 h 43"/>
              <a:gd name="T104" fmla="*/ 5897 w 5901"/>
              <a:gd name="T105" fmla="*/ 43 h 43"/>
              <a:gd name="T106" fmla="*/ 5897 w 5901"/>
              <a:gd name="T107" fmla="*/ 0 h 43"/>
              <a:gd name="T108" fmla="*/ 5901 w 5901"/>
              <a:gd name="T10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901" h="43">
                <a:moveTo>
                  <a:pt x="5" y="0"/>
                </a:moveTo>
                <a:lnTo>
                  <a:pt x="5" y="43"/>
                </a:lnTo>
                <a:lnTo>
                  <a:pt x="0" y="43"/>
                </a:lnTo>
                <a:lnTo>
                  <a:pt x="0" y="0"/>
                </a:lnTo>
                <a:lnTo>
                  <a:pt x="5" y="0"/>
                </a:lnTo>
                <a:close/>
                <a:moveTo>
                  <a:pt x="594" y="0"/>
                </a:moveTo>
                <a:lnTo>
                  <a:pt x="594" y="43"/>
                </a:lnTo>
                <a:lnTo>
                  <a:pt x="589" y="43"/>
                </a:lnTo>
                <a:lnTo>
                  <a:pt x="589" y="0"/>
                </a:lnTo>
                <a:lnTo>
                  <a:pt x="594" y="0"/>
                </a:lnTo>
                <a:close/>
                <a:moveTo>
                  <a:pt x="1185" y="0"/>
                </a:moveTo>
                <a:lnTo>
                  <a:pt x="1185" y="43"/>
                </a:lnTo>
                <a:lnTo>
                  <a:pt x="1181" y="43"/>
                </a:lnTo>
                <a:lnTo>
                  <a:pt x="1181" y="0"/>
                </a:lnTo>
                <a:lnTo>
                  <a:pt x="1185" y="0"/>
                </a:lnTo>
                <a:close/>
                <a:moveTo>
                  <a:pt x="1774" y="0"/>
                </a:moveTo>
                <a:lnTo>
                  <a:pt x="1774" y="43"/>
                </a:lnTo>
                <a:lnTo>
                  <a:pt x="1770" y="43"/>
                </a:lnTo>
                <a:lnTo>
                  <a:pt x="1770" y="0"/>
                </a:lnTo>
                <a:lnTo>
                  <a:pt x="1774" y="0"/>
                </a:lnTo>
                <a:close/>
                <a:moveTo>
                  <a:pt x="2363" y="0"/>
                </a:moveTo>
                <a:lnTo>
                  <a:pt x="2363" y="43"/>
                </a:lnTo>
                <a:lnTo>
                  <a:pt x="2359" y="43"/>
                </a:lnTo>
                <a:lnTo>
                  <a:pt x="2359" y="0"/>
                </a:lnTo>
                <a:lnTo>
                  <a:pt x="2363" y="0"/>
                </a:lnTo>
                <a:close/>
                <a:moveTo>
                  <a:pt x="2952" y="0"/>
                </a:moveTo>
                <a:lnTo>
                  <a:pt x="2952" y="43"/>
                </a:lnTo>
                <a:lnTo>
                  <a:pt x="2948" y="43"/>
                </a:lnTo>
                <a:lnTo>
                  <a:pt x="2948" y="0"/>
                </a:lnTo>
                <a:lnTo>
                  <a:pt x="2952" y="0"/>
                </a:lnTo>
                <a:close/>
                <a:moveTo>
                  <a:pt x="3543" y="0"/>
                </a:moveTo>
                <a:lnTo>
                  <a:pt x="3543" y="43"/>
                </a:lnTo>
                <a:lnTo>
                  <a:pt x="3539" y="43"/>
                </a:lnTo>
                <a:lnTo>
                  <a:pt x="3539" y="0"/>
                </a:lnTo>
                <a:lnTo>
                  <a:pt x="3543" y="0"/>
                </a:lnTo>
                <a:close/>
                <a:moveTo>
                  <a:pt x="4132" y="0"/>
                </a:moveTo>
                <a:lnTo>
                  <a:pt x="4132" y="43"/>
                </a:lnTo>
                <a:lnTo>
                  <a:pt x="4128" y="43"/>
                </a:lnTo>
                <a:lnTo>
                  <a:pt x="4128" y="0"/>
                </a:lnTo>
                <a:lnTo>
                  <a:pt x="4132" y="0"/>
                </a:lnTo>
                <a:close/>
                <a:moveTo>
                  <a:pt x="4721" y="0"/>
                </a:moveTo>
                <a:lnTo>
                  <a:pt x="4721" y="43"/>
                </a:lnTo>
                <a:lnTo>
                  <a:pt x="4717" y="43"/>
                </a:lnTo>
                <a:lnTo>
                  <a:pt x="4717" y="0"/>
                </a:lnTo>
                <a:lnTo>
                  <a:pt x="4721" y="0"/>
                </a:lnTo>
                <a:close/>
                <a:moveTo>
                  <a:pt x="5310" y="0"/>
                </a:moveTo>
                <a:lnTo>
                  <a:pt x="5310" y="43"/>
                </a:lnTo>
                <a:lnTo>
                  <a:pt x="5306" y="43"/>
                </a:lnTo>
                <a:lnTo>
                  <a:pt x="5306" y="0"/>
                </a:lnTo>
                <a:lnTo>
                  <a:pt x="5310" y="0"/>
                </a:lnTo>
                <a:close/>
                <a:moveTo>
                  <a:pt x="5901" y="0"/>
                </a:moveTo>
                <a:lnTo>
                  <a:pt x="5901" y="43"/>
                </a:lnTo>
                <a:lnTo>
                  <a:pt x="5897" y="43"/>
                </a:lnTo>
                <a:lnTo>
                  <a:pt x="5897" y="0"/>
                </a:lnTo>
                <a:lnTo>
                  <a:pt x="5901" y="0"/>
                </a:lnTo>
                <a:close/>
              </a:path>
            </a:pathLst>
          </a:custGeom>
          <a:solidFill>
            <a:srgbClr val="000000"/>
          </a:solidFill>
          <a:ln w="3175"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76" name="Freeform 17"/>
          <p:cNvSpPr>
            <a:spLocks/>
          </p:cNvSpPr>
          <p:nvPr/>
        </p:nvSpPr>
        <p:spPr bwMode="auto">
          <a:xfrm>
            <a:off x="1803400" y="3111501"/>
            <a:ext cx="165100" cy="166688"/>
          </a:xfrm>
          <a:custGeom>
            <a:avLst/>
            <a:gdLst>
              <a:gd name="T0" fmla="*/ 52 w 104"/>
              <a:gd name="T1" fmla="*/ 0 h 105"/>
              <a:gd name="T2" fmla="*/ 104 w 104"/>
              <a:gd name="T3" fmla="*/ 52 h 105"/>
              <a:gd name="T4" fmla="*/ 52 w 104"/>
              <a:gd name="T5" fmla="*/ 105 h 105"/>
              <a:gd name="T6" fmla="*/ 0 w 104"/>
              <a:gd name="T7" fmla="*/ 52 h 105"/>
              <a:gd name="T8" fmla="*/ 52 w 104"/>
              <a:gd name="T9" fmla="*/ 0 h 105"/>
            </a:gdLst>
            <a:ahLst/>
            <a:cxnLst>
              <a:cxn ang="0">
                <a:pos x="T0" y="T1"/>
              </a:cxn>
              <a:cxn ang="0">
                <a:pos x="T2" y="T3"/>
              </a:cxn>
              <a:cxn ang="0">
                <a:pos x="T4" y="T5"/>
              </a:cxn>
              <a:cxn ang="0">
                <a:pos x="T6" y="T7"/>
              </a:cxn>
              <a:cxn ang="0">
                <a:pos x="T8" y="T9"/>
              </a:cxn>
            </a:cxnLst>
            <a:rect l="0" t="0" r="r" b="b"/>
            <a:pathLst>
              <a:path w="104" h="105">
                <a:moveTo>
                  <a:pt x="52" y="0"/>
                </a:moveTo>
                <a:lnTo>
                  <a:pt x="104" y="52"/>
                </a:lnTo>
                <a:lnTo>
                  <a:pt x="52" y="105"/>
                </a:lnTo>
                <a:lnTo>
                  <a:pt x="0" y="52"/>
                </a:lnTo>
                <a:lnTo>
                  <a:pt x="5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18"/>
          <p:cNvSpPr>
            <a:spLocks/>
          </p:cNvSpPr>
          <p:nvPr/>
        </p:nvSpPr>
        <p:spPr bwMode="auto">
          <a:xfrm>
            <a:off x="2738438" y="3619501"/>
            <a:ext cx="165100" cy="166688"/>
          </a:xfrm>
          <a:custGeom>
            <a:avLst/>
            <a:gdLst>
              <a:gd name="T0" fmla="*/ 52 w 104"/>
              <a:gd name="T1" fmla="*/ 0 h 105"/>
              <a:gd name="T2" fmla="*/ 104 w 104"/>
              <a:gd name="T3" fmla="*/ 53 h 105"/>
              <a:gd name="T4" fmla="*/ 52 w 104"/>
              <a:gd name="T5" fmla="*/ 105 h 105"/>
              <a:gd name="T6" fmla="*/ 0 w 104"/>
              <a:gd name="T7" fmla="*/ 53 h 105"/>
              <a:gd name="T8" fmla="*/ 52 w 104"/>
              <a:gd name="T9" fmla="*/ 0 h 105"/>
            </a:gdLst>
            <a:ahLst/>
            <a:cxnLst>
              <a:cxn ang="0">
                <a:pos x="T0" y="T1"/>
              </a:cxn>
              <a:cxn ang="0">
                <a:pos x="T2" y="T3"/>
              </a:cxn>
              <a:cxn ang="0">
                <a:pos x="T4" y="T5"/>
              </a:cxn>
              <a:cxn ang="0">
                <a:pos x="T6" y="T7"/>
              </a:cxn>
              <a:cxn ang="0">
                <a:pos x="T8" y="T9"/>
              </a:cxn>
            </a:cxnLst>
            <a:rect l="0" t="0" r="r" b="b"/>
            <a:pathLst>
              <a:path w="104" h="105">
                <a:moveTo>
                  <a:pt x="52" y="0"/>
                </a:moveTo>
                <a:lnTo>
                  <a:pt x="104" y="53"/>
                </a:lnTo>
                <a:lnTo>
                  <a:pt x="52" y="105"/>
                </a:lnTo>
                <a:lnTo>
                  <a:pt x="0" y="53"/>
                </a:lnTo>
                <a:lnTo>
                  <a:pt x="5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19"/>
          <p:cNvSpPr>
            <a:spLocks/>
          </p:cNvSpPr>
          <p:nvPr/>
        </p:nvSpPr>
        <p:spPr bwMode="auto">
          <a:xfrm>
            <a:off x="3673475" y="3473451"/>
            <a:ext cx="166688" cy="166688"/>
          </a:xfrm>
          <a:custGeom>
            <a:avLst/>
            <a:gdLst>
              <a:gd name="T0" fmla="*/ 52 w 105"/>
              <a:gd name="T1" fmla="*/ 0 h 105"/>
              <a:gd name="T2" fmla="*/ 105 w 105"/>
              <a:gd name="T3" fmla="*/ 53 h 105"/>
              <a:gd name="T4" fmla="*/ 52 w 105"/>
              <a:gd name="T5" fmla="*/ 105 h 105"/>
              <a:gd name="T6" fmla="*/ 0 w 105"/>
              <a:gd name="T7" fmla="*/ 53 h 105"/>
              <a:gd name="T8" fmla="*/ 52 w 105"/>
              <a:gd name="T9" fmla="*/ 0 h 105"/>
            </a:gdLst>
            <a:ahLst/>
            <a:cxnLst>
              <a:cxn ang="0">
                <a:pos x="T0" y="T1"/>
              </a:cxn>
              <a:cxn ang="0">
                <a:pos x="T2" y="T3"/>
              </a:cxn>
              <a:cxn ang="0">
                <a:pos x="T4" y="T5"/>
              </a:cxn>
              <a:cxn ang="0">
                <a:pos x="T6" y="T7"/>
              </a:cxn>
              <a:cxn ang="0">
                <a:pos x="T8" y="T9"/>
              </a:cxn>
            </a:cxnLst>
            <a:rect l="0" t="0" r="r" b="b"/>
            <a:pathLst>
              <a:path w="105" h="105">
                <a:moveTo>
                  <a:pt x="52" y="0"/>
                </a:moveTo>
                <a:lnTo>
                  <a:pt x="105" y="53"/>
                </a:lnTo>
                <a:lnTo>
                  <a:pt x="52" y="105"/>
                </a:lnTo>
                <a:lnTo>
                  <a:pt x="0" y="53"/>
                </a:lnTo>
                <a:lnTo>
                  <a:pt x="5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 name="Freeform 20"/>
          <p:cNvSpPr>
            <a:spLocks/>
          </p:cNvSpPr>
          <p:nvPr/>
        </p:nvSpPr>
        <p:spPr bwMode="auto">
          <a:xfrm>
            <a:off x="4611688" y="3767138"/>
            <a:ext cx="166688" cy="165100"/>
          </a:xfrm>
          <a:custGeom>
            <a:avLst/>
            <a:gdLst>
              <a:gd name="T0" fmla="*/ 52 w 105"/>
              <a:gd name="T1" fmla="*/ 0 h 104"/>
              <a:gd name="T2" fmla="*/ 105 w 105"/>
              <a:gd name="T3" fmla="*/ 52 h 104"/>
              <a:gd name="T4" fmla="*/ 52 w 105"/>
              <a:gd name="T5" fmla="*/ 104 h 104"/>
              <a:gd name="T6" fmla="*/ 0 w 105"/>
              <a:gd name="T7" fmla="*/ 52 h 104"/>
              <a:gd name="T8" fmla="*/ 52 w 105"/>
              <a:gd name="T9" fmla="*/ 0 h 104"/>
            </a:gdLst>
            <a:ahLst/>
            <a:cxnLst>
              <a:cxn ang="0">
                <a:pos x="T0" y="T1"/>
              </a:cxn>
              <a:cxn ang="0">
                <a:pos x="T2" y="T3"/>
              </a:cxn>
              <a:cxn ang="0">
                <a:pos x="T4" y="T5"/>
              </a:cxn>
              <a:cxn ang="0">
                <a:pos x="T6" y="T7"/>
              </a:cxn>
              <a:cxn ang="0">
                <a:pos x="T8" y="T9"/>
              </a:cxn>
            </a:cxnLst>
            <a:rect l="0" t="0" r="r" b="b"/>
            <a:pathLst>
              <a:path w="105" h="104">
                <a:moveTo>
                  <a:pt x="52" y="0"/>
                </a:moveTo>
                <a:lnTo>
                  <a:pt x="105" y="52"/>
                </a:lnTo>
                <a:lnTo>
                  <a:pt x="52" y="104"/>
                </a:lnTo>
                <a:lnTo>
                  <a:pt x="0" y="52"/>
                </a:lnTo>
                <a:lnTo>
                  <a:pt x="5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21"/>
          <p:cNvSpPr>
            <a:spLocks/>
          </p:cNvSpPr>
          <p:nvPr/>
        </p:nvSpPr>
        <p:spPr bwMode="auto">
          <a:xfrm>
            <a:off x="5546725" y="3767138"/>
            <a:ext cx="166688" cy="165100"/>
          </a:xfrm>
          <a:custGeom>
            <a:avLst/>
            <a:gdLst>
              <a:gd name="T0" fmla="*/ 52 w 105"/>
              <a:gd name="T1" fmla="*/ 0 h 104"/>
              <a:gd name="T2" fmla="*/ 105 w 105"/>
              <a:gd name="T3" fmla="*/ 52 h 104"/>
              <a:gd name="T4" fmla="*/ 52 w 105"/>
              <a:gd name="T5" fmla="*/ 104 h 104"/>
              <a:gd name="T6" fmla="*/ 0 w 105"/>
              <a:gd name="T7" fmla="*/ 52 h 104"/>
              <a:gd name="T8" fmla="*/ 52 w 105"/>
              <a:gd name="T9" fmla="*/ 0 h 104"/>
            </a:gdLst>
            <a:ahLst/>
            <a:cxnLst>
              <a:cxn ang="0">
                <a:pos x="T0" y="T1"/>
              </a:cxn>
              <a:cxn ang="0">
                <a:pos x="T2" y="T3"/>
              </a:cxn>
              <a:cxn ang="0">
                <a:pos x="T4" y="T5"/>
              </a:cxn>
              <a:cxn ang="0">
                <a:pos x="T6" y="T7"/>
              </a:cxn>
              <a:cxn ang="0">
                <a:pos x="T8" y="T9"/>
              </a:cxn>
            </a:cxnLst>
            <a:rect l="0" t="0" r="r" b="b"/>
            <a:pathLst>
              <a:path w="105" h="104">
                <a:moveTo>
                  <a:pt x="52" y="0"/>
                </a:moveTo>
                <a:lnTo>
                  <a:pt x="105" y="52"/>
                </a:lnTo>
                <a:lnTo>
                  <a:pt x="52" y="104"/>
                </a:lnTo>
                <a:lnTo>
                  <a:pt x="0" y="52"/>
                </a:lnTo>
                <a:lnTo>
                  <a:pt x="5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22"/>
          <p:cNvSpPr>
            <a:spLocks/>
          </p:cNvSpPr>
          <p:nvPr/>
        </p:nvSpPr>
        <p:spPr bwMode="auto">
          <a:xfrm>
            <a:off x="6481763" y="4056063"/>
            <a:ext cx="166688" cy="165100"/>
          </a:xfrm>
          <a:custGeom>
            <a:avLst/>
            <a:gdLst>
              <a:gd name="T0" fmla="*/ 52 w 105"/>
              <a:gd name="T1" fmla="*/ 0 h 104"/>
              <a:gd name="T2" fmla="*/ 105 w 105"/>
              <a:gd name="T3" fmla="*/ 52 h 104"/>
              <a:gd name="T4" fmla="*/ 52 w 105"/>
              <a:gd name="T5" fmla="*/ 104 h 104"/>
              <a:gd name="T6" fmla="*/ 0 w 105"/>
              <a:gd name="T7" fmla="*/ 52 h 104"/>
              <a:gd name="T8" fmla="*/ 52 w 105"/>
              <a:gd name="T9" fmla="*/ 0 h 104"/>
            </a:gdLst>
            <a:ahLst/>
            <a:cxnLst>
              <a:cxn ang="0">
                <a:pos x="T0" y="T1"/>
              </a:cxn>
              <a:cxn ang="0">
                <a:pos x="T2" y="T3"/>
              </a:cxn>
              <a:cxn ang="0">
                <a:pos x="T4" y="T5"/>
              </a:cxn>
              <a:cxn ang="0">
                <a:pos x="T6" y="T7"/>
              </a:cxn>
              <a:cxn ang="0">
                <a:pos x="T8" y="T9"/>
              </a:cxn>
            </a:cxnLst>
            <a:rect l="0" t="0" r="r" b="b"/>
            <a:pathLst>
              <a:path w="105" h="104">
                <a:moveTo>
                  <a:pt x="52" y="0"/>
                </a:moveTo>
                <a:lnTo>
                  <a:pt x="105" y="52"/>
                </a:lnTo>
                <a:lnTo>
                  <a:pt x="52" y="104"/>
                </a:lnTo>
                <a:lnTo>
                  <a:pt x="0" y="52"/>
                </a:lnTo>
                <a:lnTo>
                  <a:pt x="5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23"/>
          <p:cNvSpPr>
            <a:spLocks/>
          </p:cNvSpPr>
          <p:nvPr/>
        </p:nvSpPr>
        <p:spPr bwMode="auto">
          <a:xfrm>
            <a:off x="7416800" y="4491038"/>
            <a:ext cx="166688" cy="166688"/>
          </a:xfrm>
          <a:custGeom>
            <a:avLst/>
            <a:gdLst>
              <a:gd name="T0" fmla="*/ 52 w 105"/>
              <a:gd name="T1" fmla="*/ 0 h 105"/>
              <a:gd name="T2" fmla="*/ 105 w 105"/>
              <a:gd name="T3" fmla="*/ 52 h 105"/>
              <a:gd name="T4" fmla="*/ 52 w 105"/>
              <a:gd name="T5" fmla="*/ 105 h 105"/>
              <a:gd name="T6" fmla="*/ 0 w 105"/>
              <a:gd name="T7" fmla="*/ 52 h 105"/>
              <a:gd name="T8" fmla="*/ 52 w 105"/>
              <a:gd name="T9" fmla="*/ 0 h 105"/>
            </a:gdLst>
            <a:ahLst/>
            <a:cxnLst>
              <a:cxn ang="0">
                <a:pos x="T0" y="T1"/>
              </a:cxn>
              <a:cxn ang="0">
                <a:pos x="T2" y="T3"/>
              </a:cxn>
              <a:cxn ang="0">
                <a:pos x="T4" y="T5"/>
              </a:cxn>
              <a:cxn ang="0">
                <a:pos x="T6" y="T7"/>
              </a:cxn>
              <a:cxn ang="0">
                <a:pos x="T8" y="T9"/>
              </a:cxn>
            </a:cxnLst>
            <a:rect l="0" t="0" r="r" b="b"/>
            <a:pathLst>
              <a:path w="105" h="105">
                <a:moveTo>
                  <a:pt x="52" y="0"/>
                </a:moveTo>
                <a:lnTo>
                  <a:pt x="105" y="52"/>
                </a:lnTo>
                <a:lnTo>
                  <a:pt x="52" y="105"/>
                </a:lnTo>
                <a:lnTo>
                  <a:pt x="0" y="52"/>
                </a:lnTo>
                <a:lnTo>
                  <a:pt x="5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24"/>
          <p:cNvSpPr>
            <a:spLocks/>
          </p:cNvSpPr>
          <p:nvPr/>
        </p:nvSpPr>
        <p:spPr bwMode="auto">
          <a:xfrm>
            <a:off x="8355013" y="4551363"/>
            <a:ext cx="166688" cy="166688"/>
          </a:xfrm>
          <a:custGeom>
            <a:avLst/>
            <a:gdLst>
              <a:gd name="T0" fmla="*/ 53 w 105"/>
              <a:gd name="T1" fmla="*/ 0 h 105"/>
              <a:gd name="T2" fmla="*/ 105 w 105"/>
              <a:gd name="T3" fmla="*/ 52 h 105"/>
              <a:gd name="T4" fmla="*/ 53 w 105"/>
              <a:gd name="T5" fmla="*/ 105 h 105"/>
              <a:gd name="T6" fmla="*/ 0 w 105"/>
              <a:gd name="T7" fmla="*/ 52 h 105"/>
              <a:gd name="T8" fmla="*/ 53 w 105"/>
              <a:gd name="T9" fmla="*/ 0 h 105"/>
            </a:gdLst>
            <a:ahLst/>
            <a:cxnLst>
              <a:cxn ang="0">
                <a:pos x="T0" y="T1"/>
              </a:cxn>
              <a:cxn ang="0">
                <a:pos x="T2" y="T3"/>
              </a:cxn>
              <a:cxn ang="0">
                <a:pos x="T4" y="T5"/>
              </a:cxn>
              <a:cxn ang="0">
                <a:pos x="T6" y="T7"/>
              </a:cxn>
              <a:cxn ang="0">
                <a:pos x="T8" y="T9"/>
              </a:cxn>
            </a:cxnLst>
            <a:rect l="0" t="0" r="r" b="b"/>
            <a:pathLst>
              <a:path w="105" h="105">
                <a:moveTo>
                  <a:pt x="53" y="0"/>
                </a:moveTo>
                <a:lnTo>
                  <a:pt x="105" y="52"/>
                </a:lnTo>
                <a:lnTo>
                  <a:pt x="53" y="105"/>
                </a:lnTo>
                <a:lnTo>
                  <a:pt x="0" y="52"/>
                </a:lnTo>
                <a:lnTo>
                  <a:pt x="5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25"/>
          <p:cNvSpPr>
            <a:spLocks/>
          </p:cNvSpPr>
          <p:nvPr/>
        </p:nvSpPr>
        <p:spPr bwMode="auto">
          <a:xfrm>
            <a:off x="9290050" y="4637088"/>
            <a:ext cx="166688" cy="166688"/>
          </a:xfrm>
          <a:custGeom>
            <a:avLst/>
            <a:gdLst>
              <a:gd name="T0" fmla="*/ 53 w 105"/>
              <a:gd name="T1" fmla="*/ 0 h 105"/>
              <a:gd name="T2" fmla="*/ 105 w 105"/>
              <a:gd name="T3" fmla="*/ 53 h 105"/>
              <a:gd name="T4" fmla="*/ 53 w 105"/>
              <a:gd name="T5" fmla="*/ 105 h 105"/>
              <a:gd name="T6" fmla="*/ 0 w 105"/>
              <a:gd name="T7" fmla="*/ 53 h 105"/>
              <a:gd name="T8" fmla="*/ 53 w 105"/>
              <a:gd name="T9" fmla="*/ 0 h 105"/>
            </a:gdLst>
            <a:ahLst/>
            <a:cxnLst>
              <a:cxn ang="0">
                <a:pos x="T0" y="T1"/>
              </a:cxn>
              <a:cxn ang="0">
                <a:pos x="T2" y="T3"/>
              </a:cxn>
              <a:cxn ang="0">
                <a:pos x="T4" y="T5"/>
              </a:cxn>
              <a:cxn ang="0">
                <a:pos x="T6" y="T7"/>
              </a:cxn>
              <a:cxn ang="0">
                <a:pos x="T8" y="T9"/>
              </a:cxn>
            </a:cxnLst>
            <a:rect l="0" t="0" r="r" b="b"/>
            <a:pathLst>
              <a:path w="105" h="105">
                <a:moveTo>
                  <a:pt x="53" y="0"/>
                </a:moveTo>
                <a:lnTo>
                  <a:pt x="105" y="53"/>
                </a:lnTo>
                <a:lnTo>
                  <a:pt x="53" y="105"/>
                </a:lnTo>
                <a:lnTo>
                  <a:pt x="0" y="53"/>
                </a:lnTo>
                <a:lnTo>
                  <a:pt x="5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26"/>
          <p:cNvSpPr>
            <a:spLocks/>
          </p:cNvSpPr>
          <p:nvPr/>
        </p:nvSpPr>
        <p:spPr bwMode="auto">
          <a:xfrm>
            <a:off x="10225088" y="4637088"/>
            <a:ext cx="166688" cy="166688"/>
          </a:xfrm>
          <a:custGeom>
            <a:avLst/>
            <a:gdLst>
              <a:gd name="T0" fmla="*/ 53 w 105"/>
              <a:gd name="T1" fmla="*/ 0 h 105"/>
              <a:gd name="T2" fmla="*/ 105 w 105"/>
              <a:gd name="T3" fmla="*/ 53 h 105"/>
              <a:gd name="T4" fmla="*/ 53 w 105"/>
              <a:gd name="T5" fmla="*/ 105 h 105"/>
              <a:gd name="T6" fmla="*/ 0 w 105"/>
              <a:gd name="T7" fmla="*/ 53 h 105"/>
              <a:gd name="T8" fmla="*/ 53 w 105"/>
              <a:gd name="T9" fmla="*/ 0 h 105"/>
            </a:gdLst>
            <a:ahLst/>
            <a:cxnLst>
              <a:cxn ang="0">
                <a:pos x="T0" y="T1"/>
              </a:cxn>
              <a:cxn ang="0">
                <a:pos x="T2" y="T3"/>
              </a:cxn>
              <a:cxn ang="0">
                <a:pos x="T4" y="T5"/>
              </a:cxn>
              <a:cxn ang="0">
                <a:pos x="T6" y="T7"/>
              </a:cxn>
              <a:cxn ang="0">
                <a:pos x="T8" y="T9"/>
              </a:cxn>
            </a:cxnLst>
            <a:rect l="0" t="0" r="r" b="b"/>
            <a:pathLst>
              <a:path w="105" h="105">
                <a:moveTo>
                  <a:pt x="53" y="0"/>
                </a:moveTo>
                <a:lnTo>
                  <a:pt x="105" y="53"/>
                </a:lnTo>
                <a:lnTo>
                  <a:pt x="53" y="105"/>
                </a:lnTo>
                <a:lnTo>
                  <a:pt x="0" y="53"/>
                </a:lnTo>
                <a:lnTo>
                  <a:pt x="5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Rectangle 27"/>
          <p:cNvSpPr>
            <a:spLocks noChangeArrowheads="1"/>
          </p:cNvSpPr>
          <p:nvPr/>
        </p:nvSpPr>
        <p:spPr bwMode="auto">
          <a:xfrm>
            <a:off x="10972800" y="5022851"/>
            <a:ext cx="258763"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Arial Narrow" panose="020B0606020202030204" pitchFamily="34"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7" name="Rectangle 28"/>
          <p:cNvSpPr>
            <a:spLocks noChangeArrowheads="1"/>
          </p:cNvSpPr>
          <p:nvPr/>
        </p:nvSpPr>
        <p:spPr bwMode="auto">
          <a:xfrm>
            <a:off x="10972800" y="4441826"/>
            <a:ext cx="192088"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Arial Narrow" panose="020B0606020202030204" pitchFamily="34" charset="0"/>
              </a:rPr>
              <a:t>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8" name="Rectangle 29"/>
          <p:cNvSpPr>
            <a:spLocks noChangeArrowheads="1"/>
          </p:cNvSpPr>
          <p:nvPr/>
        </p:nvSpPr>
        <p:spPr bwMode="auto">
          <a:xfrm>
            <a:off x="10972800" y="3862388"/>
            <a:ext cx="1920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Arial Narrow" panose="020B0606020202030204" pitchFamily="34"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9" name="Rectangle 30"/>
          <p:cNvSpPr>
            <a:spLocks noChangeArrowheads="1"/>
          </p:cNvSpPr>
          <p:nvPr/>
        </p:nvSpPr>
        <p:spPr bwMode="auto">
          <a:xfrm>
            <a:off x="10972800" y="3278188"/>
            <a:ext cx="192088"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Arial Narrow" panose="020B0606020202030204" pitchFamily="34"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0" name="Rectangle 31"/>
          <p:cNvSpPr>
            <a:spLocks noChangeArrowheads="1"/>
          </p:cNvSpPr>
          <p:nvPr/>
        </p:nvSpPr>
        <p:spPr bwMode="auto">
          <a:xfrm>
            <a:off x="10972800" y="2697163"/>
            <a:ext cx="192088"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Arial Narrow" panose="020B0606020202030204" pitchFamily="34" charset="0"/>
              </a:rPr>
              <a:t>3</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1" name="Rectangle 32"/>
          <p:cNvSpPr>
            <a:spLocks noChangeArrowheads="1"/>
          </p:cNvSpPr>
          <p:nvPr/>
        </p:nvSpPr>
        <p:spPr bwMode="auto">
          <a:xfrm>
            <a:off x="10972800" y="2116138"/>
            <a:ext cx="192088"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Arial Narrow" panose="020B0606020202030204" pitchFamily="34" charset="0"/>
              </a:rPr>
              <a:t>4</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2" name="Rectangle 33"/>
          <p:cNvSpPr>
            <a:spLocks noChangeArrowheads="1"/>
          </p:cNvSpPr>
          <p:nvPr/>
        </p:nvSpPr>
        <p:spPr bwMode="auto">
          <a:xfrm>
            <a:off x="10972800" y="1535113"/>
            <a:ext cx="192088"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Arial Narrow" panose="020B0606020202030204" pitchFamily="34" charset="0"/>
              </a:rPr>
              <a:t>5</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3" name="Rectangle 34"/>
          <p:cNvSpPr>
            <a:spLocks noChangeArrowheads="1"/>
          </p:cNvSpPr>
          <p:nvPr/>
        </p:nvSpPr>
        <p:spPr bwMode="auto">
          <a:xfrm>
            <a:off x="1060450" y="5022851"/>
            <a:ext cx="258763"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Arial Narrow" panose="020B0606020202030204" pitchFamily="34"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4" name="Rectangle 35"/>
          <p:cNvSpPr>
            <a:spLocks noChangeArrowheads="1"/>
          </p:cNvSpPr>
          <p:nvPr/>
        </p:nvSpPr>
        <p:spPr bwMode="auto">
          <a:xfrm>
            <a:off x="1120775" y="4441826"/>
            <a:ext cx="1936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Arial Narrow" panose="020B0606020202030204" pitchFamily="34" charset="0"/>
              </a:rPr>
              <a:t>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5" name="Rectangle 36"/>
          <p:cNvSpPr>
            <a:spLocks noChangeArrowheads="1"/>
          </p:cNvSpPr>
          <p:nvPr/>
        </p:nvSpPr>
        <p:spPr bwMode="auto">
          <a:xfrm>
            <a:off x="1120775" y="3862388"/>
            <a:ext cx="193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Arial Narrow" panose="020B0606020202030204" pitchFamily="34"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6" name="Rectangle 37"/>
          <p:cNvSpPr>
            <a:spLocks noChangeArrowheads="1"/>
          </p:cNvSpPr>
          <p:nvPr/>
        </p:nvSpPr>
        <p:spPr bwMode="auto">
          <a:xfrm>
            <a:off x="1120775" y="3278188"/>
            <a:ext cx="1936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Arial Narrow" panose="020B0606020202030204" pitchFamily="34"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7" name="Rectangle 38"/>
          <p:cNvSpPr>
            <a:spLocks noChangeArrowheads="1"/>
          </p:cNvSpPr>
          <p:nvPr/>
        </p:nvSpPr>
        <p:spPr bwMode="auto">
          <a:xfrm>
            <a:off x="1120775" y="2697163"/>
            <a:ext cx="1936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Arial Narrow" panose="020B0606020202030204" pitchFamily="34" charset="0"/>
              </a:rPr>
              <a:t>3</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8" name="Rectangle 39"/>
          <p:cNvSpPr>
            <a:spLocks noChangeArrowheads="1"/>
          </p:cNvSpPr>
          <p:nvPr/>
        </p:nvSpPr>
        <p:spPr bwMode="auto">
          <a:xfrm>
            <a:off x="1120775" y="2116138"/>
            <a:ext cx="1936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Arial Narrow" panose="020B0606020202030204" pitchFamily="34" charset="0"/>
              </a:rPr>
              <a:t>4</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9" name="Rectangle 40"/>
          <p:cNvSpPr>
            <a:spLocks noChangeArrowheads="1"/>
          </p:cNvSpPr>
          <p:nvPr/>
        </p:nvSpPr>
        <p:spPr bwMode="auto">
          <a:xfrm>
            <a:off x="1120775" y="1535113"/>
            <a:ext cx="1936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Arial Narrow" panose="020B0606020202030204" pitchFamily="34" charset="0"/>
              </a:rPr>
              <a:t>5</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0" name="Rectangle 41"/>
          <p:cNvSpPr>
            <a:spLocks noChangeArrowheads="1"/>
          </p:cNvSpPr>
          <p:nvPr/>
        </p:nvSpPr>
        <p:spPr bwMode="auto">
          <a:xfrm>
            <a:off x="1693863" y="5297488"/>
            <a:ext cx="488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Arial Narrow" panose="020B0606020202030204" pitchFamily="34" charset="0"/>
              </a:rPr>
              <a:t>USD</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1" name="Rectangle 42"/>
          <p:cNvSpPr>
            <a:spLocks noChangeArrowheads="1"/>
          </p:cNvSpPr>
          <p:nvPr/>
        </p:nvSpPr>
        <p:spPr bwMode="auto">
          <a:xfrm>
            <a:off x="2635250" y="5297488"/>
            <a:ext cx="4778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Arial Narrow" panose="020B0606020202030204" pitchFamily="34" charset="0"/>
              </a:rPr>
              <a:t>NZD</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2" name="Rectangle 43"/>
          <p:cNvSpPr>
            <a:spLocks noChangeArrowheads="1"/>
          </p:cNvSpPr>
          <p:nvPr/>
        </p:nvSpPr>
        <p:spPr bwMode="auto">
          <a:xfrm>
            <a:off x="3560763" y="5297488"/>
            <a:ext cx="498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Arial Narrow" panose="020B0606020202030204" pitchFamily="34" charset="0"/>
              </a:rPr>
              <a:t>CAD</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3" name="Rectangle 44"/>
          <p:cNvSpPr>
            <a:spLocks noChangeArrowheads="1"/>
          </p:cNvSpPr>
          <p:nvPr/>
        </p:nvSpPr>
        <p:spPr bwMode="auto">
          <a:xfrm>
            <a:off x="4495800" y="5297488"/>
            <a:ext cx="500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Arial Narrow" panose="020B0606020202030204" pitchFamily="34" charset="0"/>
              </a:rPr>
              <a:t>AUD</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4" name="Rectangle 45"/>
          <p:cNvSpPr>
            <a:spLocks noChangeArrowheads="1"/>
          </p:cNvSpPr>
          <p:nvPr/>
        </p:nvSpPr>
        <p:spPr bwMode="auto">
          <a:xfrm>
            <a:off x="5427663" y="5297488"/>
            <a:ext cx="508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Arial Narrow" panose="020B0606020202030204" pitchFamily="34" charset="0"/>
              </a:rPr>
              <a:t>NOK</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5" name="Rectangle 46"/>
          <p:cNvSpPr>
            <a:spLocks noChangeArrowheads="1"/>
          </p:cNvSpPr>
          <p:nvPr/>
        </p:nvSpPr>
        <p:spPr bwMode="auto">
          <a:xfrm>
            <a:off x="6367463" y="5297488"/>
            <a:ext cx="500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Arial Narrow" panose="020B0606020202030204" pitchFamily="34" charset="0"/>
              </a:rPr>
              <a:t>GBP</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6" name="Rectangle 47"/>
          <p:cNvSpPr>
            <a:spLocks noChangeArrowheads="1"/>
          </p:cNvSpPr>
          <p:nvPr/>
        </p:nvSpPr>
        <p:spPr bwMode="auto">
          <a:xfrm>
            <a:off x="7308850" y="5297488"/>
            <a:ext cx="488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Arial Narrow" panose="020B0606020202030204" pitchFamily="34" charset="0"/>
              </a:rPr>
              <a:t>EUR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7" name="Rectangle 48"/>
          <p:cNvSpPr>
            <a:spLocks noChangeArrowheads="1"/>
          </p:cNvSpPr>
          <p:nvPr/>
        </p:nvSpPr>
        <p:spPr bwMode="auto">
          <a:xfrm>
            <a:off x="8264525" y="5297488"/>
            <a:ext cx="4460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Arial Narrow" panose="020B0606020202030204" pitchFamily="34" charset="0"/>
              </a:rPr>
              <a:t>JPY</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8" name="Rectangle 49"/>
          <p:cNvSpPr>
            <a:spLocks noChangeArrowheads="1"/>
          </p:cNvSpPr>
          <p:nvPr/>
        </p:nvSpPr>
        <p:spPr bwMode="auto">
          <a:xfrm>
            <a:off x="9185275" y="5297488"/>
            <a:ext cx="4794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Arial Narrow" panose="020B0606020202030204" pitchFamily="34" charset="0"/>
              </a:rPr>
              <a:t>CHF</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9" name="Rectangle 50"/>
          <p:cNvSpPr>
            <a:spLocks noChangeArrowheads="1"/>
          </p:cNvSpPr>
          <p:nvPr/>
        </p:nvSpPr>
        <p:spPr bwMode="auto">
          <a:xfrm>
            <a:off x="10121900" y="5297488"/>
            <a:ext cx="476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Arial Narrow" panose="020B0606020202030204" pitchFamily="34" charset="0"/>
              </a:rPr>
              <a:t>SEK</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0" name="Rectangle 51"/>
          <p:cNvSpPr>
            <a:spLocks noChangeArrowheads="1"/>
          </p:cNvSpPr>
          <p:nvPr/>
        </p:nvSpPr>
        <p:spPr bwMode="auto">
          <a:xfrm>
            <a:off x="4859338" y="1476376"/>
            <a:ext cx="117475" cy="112713"/>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 name="Rectangle 52"/>
          <p:cNvSpPr>
            <a:spLocks noChangeArrowheads="1"/>
          </p:cNvSpPr>
          <p:nvPr/>
        </p:nvSpPr>
        <p:spPr bwMode="auto">
          <a:xfrm>
            <a:off x="5022850" y="1398588"/>
            <a:ext cx="1757363"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Arial Narrow" panose="020B0606020202030204" pitchFamily="34" charset="0"/>
              </a:rPr>
              <a:t>Since start of 2009</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2" name="Freeform 53"/>
          <p:cNvSpPr>
            <a:spLocks/>
          </p:cNvSpPr>
          <p:nvPr/>
        </p:nvSpPr>
        <p:spPr bwMode="auto">
          <a:xfrm>
            <a:off x="8401050" y="1476376"/>
            <a:ext cx="106363" cy="106363"/>
          </a:xfrm>
          <a:custGeom>
            <a:avLst/>
            <a:gdLst>
              <a:gd name="T0" fmla="*/ 33 w 67"/>
              <a:gd name="T1" fmla="*/ 0 h 67"/>
              <a:gd name="T2" fmla="*/ 67 w 67"/>
              <a:gd name="T3" fmla="*/ 33 h 67"/>
              <a:gd name="T4" fmla="*/ 33 w 67"/>
              <a:gd name="T5" fmla="*/ 67 h 67"/>
              <a:gd name="T6" fmla="*/ 0 w 67"/>
              <a:gd name="T7" fmla="*/ 33 h 67"/>
              <a:gd name="T8" fmla="*/ 33 w 67"/>
              <a:gd name="T9" fmla="*/ 0 h 67"/>
            </a:gdLst>
            <a:ahLst/>
            <a:cxnLst>
              <a:cxn ang="0">
                <a:pos x="T0" y="T1"/>
              </a:cxn>
              <a:cxn ang="0">
                <a:pos x="T2" y="T3"/>
              </a:cxn>
              <a:cxn ang="0">
                <a:pos x="T4" y="T5"/>
              </a:cxn>
              <a:cxn ang="0">
                <a:pos x="T6" y="T7"/>
              </a:cxn>
              <a:cxn ang="0">
                <a:pos x="T8" y="T9"/>
              </a:cxn>
            </a:cxnLst>
            <a:rect l="0" t="0" r="r" b="b"/>
            <a:pathLst>
              <a:path w="67" h="67">
                <a:moveTo>
                  <a:pt x="33" y="0"/>
                </a:moveTo>
                <a:lnTo>
                  <a:pt x="67" y="33"/>
                </a:lnTo>
                <a:lnTo>
                  <a:pt x="33" y="67"/>
                </a:lnTo>
                <a:lnTo>
                  <a:pt x="0" y="33"/>
                </a:lnTo>
                <a:lnTo>
                  <a:pt x="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3" name="Rectangle 54"/>
          <p:cNvSpPr>
            <a:spLocks noChangeArrowheads="1"/>
          </p:cNvSpPr>
          <p:nvPr/>
        </p:nvSpPr>
        <p:spPr bwMode="auto">
          <a:xfrm>
            <a:off x="8561388" y="1398588"/>
            <a:ext cx="64452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Arial Narrow" panose="020B0606020202030204" pitchFamily="34" charset="0"/>
              </a:rPr>
              <a:t>Latest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4" name="Rectangle 55"/>
          <p:cNvSpPr>
            <a:spLocks noChangeArrowheads="1"/>
          </p:cNvSpPr>
          <p:nvPr/>
        </p:nvSpPr>
        <p:spPr bwMode="auto">
          <a:xfrm>
            <a:off x="1347788" y="1373188"/>
            <a:ext cx="260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Arial Narrow" panose="020B0606020202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5" name="Rectangle 56"/>
          <p:cNvSpPr>
            <a:spLocks noChangeArrowheads="1"/>
          </p:cNvSpPr>
          <p:nvPr/>
        </p:nvSpPr>
        <p:spPr bwMode="auto">
          <a:xfrm>
            <a:off x="10688638" y="1373188"/>
            <a:ext cx="260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Arial Narrow" panose="020B0606020202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6" name="Rectangle 57"/>
          <p:cNvSpPr>
            <a:spLocks noChangeArrowheads="1"/>
          </p:cNvSpPr>
          <p:nvPr/>
        </p:nvSpPr>
        <p:spPr bwMode="auto">
          <a:xfrm>
            <a:off x="2736850" y="1373188"/>
            <a:ext cx="1108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Arial Narrow" panose="020B0606020202030204" pitchFamily="34" charset="0"/>
              </a:rPr>
              <a:t>Policy rate: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18714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grpId="0" nodeType="clickEffect">
                                  <p:stCondLst>
                                    <p:cond delay="0"/>
                                  </p:stCondLst>
                                  <p:childTnLst>
                                    <p:animEffect transition="out" filter="wipe(down)">
                                      <p:cBhvr>
                                        <p:cTn id="6" dur="180" accel="50000">
                                          <p:stCondLst>
                                            <p:cond delay="1820"/>
                                          </p:stCondLst>
                                        </p:cTn>
                                        <p:tgtEl>
                                          <p:spTgt spid="77"/>
                                        </p:tgtEl>
                                      </p:cBhvr>
                                    </p:animEffect>
                                    <p:anim calcmode="lin" valueType="num">
                                      <p:cBhvr>
                                        <p:cTn id="7" dur="1822" tmFilter="0,0; 0.14,0.31; 0.43,0.73; 0.71,0.91; 1.0,1.0">
                                          <p:stCondLst>
                                            <p:cond delay="0"/>
                                          </p:stCondLst>
                                        </p:cTn>
                                        <p:tgtEl>
                                          <p:spTgt spid="77"/>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77"/>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77"/>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77"/>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77"/>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77"/>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77"/>
                                        </p:tgtEl>
                                        <p:attrNameLst>
                                          <p:attrName>ppt_y</p:attrName>
                                        </p:attrNameLst>
                                      </p:cBhvr>
                                      <p:tavLst>
                                        <p:tav tm="0">
                                          <p:val>
                                            <p:strVal val="ppt_y"/>
                                          </p:val>
                                        </p:tav>
                                        <p:tav tm="100000">
                                          <p:val>
                                            <p:strVal val="ppt_y+ppt_h"/>
                                          </p:val>
                                        </p:tav>
                                      </p:tavLst>
                                    </p:anim>
                                    <p:animScale>
                                      <p:cBhvr>
                                        <p:cTn id="14" dur="26">
                                          <p:stCondLst>
                                            <p:cond delay="620"/>
                                          </p:stCondLst>
                                        </p:cTn>
                                        <p:tgtEl>
                                          <p:spTgt spid="77"/>
                                        </p:tgtEl>
                                      </p:cBhvr>
                                      <p:to x="100000" y="60000"/>
                                    </p:animScale>
                                    <p:animScale>
                                      <p:cBhvr>
                                        <p:cTn id="15" dur="166" decel="50000">
                                          <p:stCondLst>
                                            <p:cond delay="646"/>
                                          </p:stCondLst>
                                        </p:cTn>
                                        <p:tgtEl>
                                          <p:spTgt spid="77"/>
                                        </p:tgtEl>
                                      </p:cBhvr>
                                      <p:to x="100000" y="100000"/>
                                    </p:animScale>
                                    <p:animScale>
                                      <p:cBhvr>
                                        <p:cTn id="16" dur="26">
                                          <p:stCondLst>
                                            <p:cond delay="1312"/>
                                          </p:stCondLst>
                                        </p:cTn>
                                        <p:tgtEl>
                                          <p:spTgt spid="77"/>
                                        </p:tgtEl>
                                      </p:cBhvr>
                                      <p:to x="100000" y="80000"/>
                                    </p:animScale>
                                    <p:animScale>
                                      <p:cBhvr>
                                        <p:cTn id="17" dur="166" decel="50000">
                                          <p:stCondLst>
                                            <p:cond delay="1338"/>
                                          </p:stCondLst>
                                        </p:cTn>
                                        <p:tgtEl>
                                          <p:spTgt spid="77"/>
                                        </p:tgtEl>
                                      </p:cBhvr>
                                      <p:to x="100000" y="100000"/>
                                    </p:animScale>
                                    <p:animScale>
                                      <p:cBhvr>
                                        <p:cTn id="18" dur="26">
                                          <p:stCondLst>
                                            <p:cond delay="1642"/>
                                          </p:stCondLst>
                                        </p:cTn>
                                        <p:tgtEl>
                                          <p:spTgt spid="77"/>
                                        </p:tgtEl>
                                      </p:cBhvr>
                                      <p:to x="100000" y="90000"/>
                                    </p:animScale>
                                    <p:animScale>
                                      <p:cBhvr>
                                        <p:cTn id="19" dur="166" decel="50000">
                                          <p:stCondLst>
                                            <p:cond delay="1668"/>
                                          </p:stCondLst>
                                        </p:cTn>
                                        <p:tgtEl>
                                          <p:spTgt spid="77"/>
                                        </p:tgtEl>
                                      </p:cBhvr>
                                      <p:to x="100000" y="100000"/>
                                    </p:animScale>
                                    <p:animScale>
                                      <p:cBhvr>
                                        <p:cTn id="20" dur="26">
                                          <p:stCondLst>
                                            <p:cond delay="1808"/>
                                          </p:stCondLst>
                                        </p:cTn>
                                        <p:tgtEl>
                                          <p:spTgt spid="77"/>
                                        </p:tgtEl>
                                      </p:cBhvr>
                                      <p:to x="100000" y="95000"/>
                                    </p:animScale>
                                    <p:animScale>
                                      <p:cBhvr>
                                        <p:cTn id="21" dur="166" decel="50000">
                                          <p:stCondLst>
                                            <p:cond delay="1834"/>
                                          </p:stCondLst>
                                        </p:cTn>
                                        <p:tgtEl>
                                          <p:spTgt spid="77"/>
                                        </p:tgtEl>
                                      </p:cBhvr>
                                      <p:to x="100000" y="100000"/>
                                    </p:animScale>
                                    <p:set>
                                      <p:cBhvr>
                                        <p:cTn id="22" dur="1" fill="hold">
                                          <p:stCondLst>
                                            <p:cond delay="1999"/>
                                          </p:stCondLst>
                                        </p:cTn>
                                        <p:tgtEl>
                                          <p:spTgt spid="77"/>
                                        </p:tgtEl>
                                        <p:attrNameLst>
                                          <p:attrName>style.visibility</p:attrName>
                                        </p:attrNameLst>
                                      </p:cBhvr>
                                      <p:to>
                                        <p:strVal val="hidden"/>
                                      </p:to>
                                    </p:set>
                                  </p:childTnLst>
                                </p:cTn>
                              </p:par>
                              <p:par>
                                <p:cTn id="23" presetID="26" presetClass="exit" presetSubtype="0" fill="hold" grpId="0" nodeType="withEffect">
                                  <p:stCondLst>
                                    <p:cond delay="0"/>
                                  </p:stCondLst>
                                  <p:childTnLst>
                                    <p:animEffect transition="out" filter="wipe(down)">
                                      <p:cBhvr>
                                        <p:cTn id="24" dur="180" accel="50000">
                                          <p:stCondLst>
                                            <p:cond delay="1820"/>
                                          </p:stCondLst>
                                        </p:cTn>
                                        <p:tgtEl>
                                          <p:spTgt spid="79"/>
                                        </p:tgtEl>
                                      </p:cBhvr>
                                    </p:animEffect>
                                    <p:anim calcmode="lin" valueType="num">
                                      <p:cBhvr>
                                        <p:cTn id="25" dur="1822" tmFilter="0,0; 0.14,0.31; 0.43,0.73; 0.71,0.91; 1.0,1.0">
                                          <p:stCondLst>
                                            <p:cond delay="0"/>
                                          </p:stCondLst>
                                        </p:cTn>
                                        <p:tgtEl>
                                          <p:spTgt spid="79"/>
                                        </p:tgtEl>
                                        <p:attrNameLst>
                                          <p:attrName>ppt_x</p:attrName>
                                        </p:attrNameLst>
                                      </p:cBhvr>
                                      <p:tavLst>
                                        <p:tav tm="0">
                                          <p:val>
                                            <p:strVal val="ppt_x"/>
                                          </p:val>
                                        </p:tav>
                                        <p:tav tm="100000">
                                          <p:val>
                                            <p:strVal val="#ppt_x+0.25"/>
                                          </p:val>
                                        </p:tav>
                                      </p:tavLst>
                                    </p:anim>
                                    <p:anim calcmode="lin" valueType="num">
                                      <p:cBhvr>
                                        <p:cTn id="26" dur="178">
                                          <p:stCondLst>
                                            <p:cond delay="1822"/>
                                          </p:stCondLst>
                                        </p:cTn>
                                        <p:tgtEl>
                                          <p:spTgt spid="79"/>
                                        </p:tgtEl>
                                        <p:attrNameLst>
                                          <p:attrName>ppt_x</p:attrName>
                                        </p:attrNameLst>
                                      </p:cBhvr>
                                      <p:tavLst>
                                        <p:tav tm="0">
                                          <p:val>
                                            <p:strVal val="ppt_x"/>
                                          </p:val>
                                        </p:tav>
                                        <p:tav tm="100000">
                                          <p:val>
                                            <p:strVal val="ppt_x"/>
                                          </p:val>
                                        </p:tav>
                                      </p:tavLst>
                                    </p:anim>
                                    <p:anim calcmode="lin" valueType="num">
                                      <p:cBhvr>
                                        <p:cTn id="27" dur="664" tmFilter="0.0,0.0;0.25,0.07;0.50,0.2;0.75,0.467;1.0,1.0">
                                          <p:stCondLst>
                                            <p:cond delay="0"/>
                                          </p:stCondLst>
                                        </p:cTn>
                                        <p:tgtEl>
                                          <p:spTgt spid="79"/>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8" dur="664" tmFilter="0, 0; 0.125,0.2665; 0.25,0.4; 0.375,0.465; 0.5,0.5;  0.625,0.535; 0.75,0.6; 0.875,0.7335; 1,1">
                                          <p:stCondLst>
                                            <p:cond delay="664"/>
                                          </p:stCondLst>
                                        </p:cTn>
                                        <p:tgtEl>
                                          <p:spTgt spid="79"/>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9" dur="332" tmFilter="0, 0; 0.125,0.2665; 0.25,0.4; 0.375,0.465; 0.5,0.5;  0.625,0.535; 0.75,0.6; 0.875,0.7335; 1,1">
                                          <p:stCondLst>
                                            <p:cond delay="1324"/>
                                          </p:stCondLst>
                                        </p:cTn>
                                        <p:tgtEl>
                                          <p:spTgt spid="79"/>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0" dur="164" tmFilter="0, 0; 0.125,0.2665; 0.25,0.4; 0.375,0.465; 0.5,0.5;  0.625,0.535; 0.75,0.6; 0.875,0.7335; 1,1">
                                          <p:stCondLst>
                                            <p:cond delay="1656"/>
                                          </p:stCondLst>
                                        </p:cTn>
                                        <p:tgtEl>
                                          <p:spTgt spid="79"/>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1" dur="180" accel="50000">
                                          <p:stCondLst>
                                            <p:cond delay="1820"/>
                                          </p:stCondLst>
                                        </p:cTn>
                                        <p:tgtEl>
                                          <p:spTgt spid="79"/>
                                        </p:tgtEl>
                                        <p:attrNameLst>
                                          <p:attrName>ppt_y</p:attrName>
                                        </p:attrNameLst>
                                      </p:cBhvr>
                                      <p:tavLst>
                                        <p:tav tm="0">
                                          <p:val>
                                            <p:strVal val="ppt_y"/>
                                          </p:val>
                                        </p:tav>
                                        <p:tav tm="100000">
                                          <p:val>
                                            <p:strVal val="ppt_y+ppt_h"/>
                                          </p:val>
                                        </p:tav>
                                      </p:tavLst>
                                    </p:anim>
                                    <p:animScale>
                                      <p:cBhvr>
                                        <p:cTn id="32" dur="26">
                                          <p:stCondLst>
                                            <p:cond delay="620"/>
                                          </p:stCondLst>
                                        </p:cTn>
                                        <p:tgtEl>
                                          <p:spTgt spid="79"/>
                                        </p:tgtEl>
                                      </p:cBhvr>
                                      <p:to x="100000" y="60000"/>
                                    </p:animScale>
                                    <p:animScale>
                                      <p:cBhvr>
                                        <p:cTn id="33" dur="166" decel="50000">
                                          <p:stCondLst>
                                            <p:cond delay="646"/>
                                          </p:stCondLst>
                                        </p:cTn>
                                        <p:tgtEl>
                                          <p:spTgt spid="79"/>
                                        </p:tgtEl>
                                      </p:cBhvr>
                                      <p:to x="100000" y="100000"/>
                                    </p:animScale>
                                    <p:animScale>
                                      <p:cBhvr>
                                        <p:cTn id="34" dur="26">
                                          <p:stCondLst>
                                            <p:cond delay="1312"/>
                                          </p:stCondLst>
                                        </p:cTn>
                                        <p:tgtEl>
                                          <p:spTgt spid="79"/>
                                        </p:tgtEl>
                                      </p:cBhvr>
                                      <p:to x="100000" y="80000"/>
                                    </p:animScale>
                                    <p:animScale>
                                      <p:cBhvr>
                                        <p:cTn id="35" dur="166" decel="50000">
                                          <p:stCondLst>
                                            <p:cond delay="1338"/>
                                          </p:stCondLst>
                                        </p:cTn>
                                        <p:tgtEl>
                                          <p:spTgt spid="79"/>
                                        </p:tgtEl>
                                      </p:cBhvr>
                                      <p:to x="100000" y="100000"/>
                                    </p:animScale>
                                    <p:animScale>
                                      <p:cBhvr>
                                        <p:cTn id="36" dur="26">
                                          <p:stCondLst>
                                            <p:cond delay="1642"/>
                                          </p:stCondLst>
                                        </p:cTn>
                                        <p:tgtEl>
                                          <p:spTgt spid="79"/>
                                        </p:tgtEl>
                                      </p:cBhvr>
                                      <p:to x="100000" y="90000"/>
                                    </p:animScale>
                                    <p:animScale>
                                      <p:cBhvr>
                                        <p:cTn id="37" dur="166" decel="50000">
                                          <p:stCondLst>
                                            <p:cond delay="1668"/>
                                          </p:stCondLst>
                                        </p:cTn>
                                        <p:tgtEl>
                                          <p:spTgt spid="79"/>
                                        </p:tgtEl>
                                      </p:cBhvr>
                                      <p:to x="100000" y="100000"/>
                                    </p:animScale>
                                    <p:animScale>
                                      <p:cBhvr>
                                        <p:cTn id="38" dur="26">
                                          <p:stCondLst>
                                            <p:cond delay="1808"/>
                                          </p:stCondLst>
                                        </p:cTn>
                                        <p:tgtEl>
                                          <p:spTgt spid="79"/>
                                        </p:tgtEl>
                                      </p:cBhvr>
                                      <p:to x="100000" y="95000"/>
                                    </p:animScale>
                                    <p:animScale>
                                      <p:cBhvr>
                                        <p:cTn id="39" dur="166" decel="50000">
                                          <p:stCondLst>
                                            <p:cond delay="1834"/>
                                          </p:stCondLst>
                                        </p:cTn>
                                        <p:tgtEl>
                                          <p:spTgt spid="79"/>
                                        </p:tgtEl>
                                      </p:cBhvr>
                                      <p:to x="100000" y="100000"/>
                                    </p:animScale>
                                    <p:set>
                                      <p:cBhvr>
                                        <p:cTn id="40" dur="1" fill="hold">
                                          <p:stCondLst>
                                            <p:cond delay="1999"/>
                                          </p:stCondLst>
                                        </p:cTn>
                                        <p:tgtEl>
                                          <p:spTgt spid="79"/>
                                        </p:tgtEl>
                                        <p:attrNameLst>
                                          <p:attrName>style.visibility</p:attrName>
                                        </p:attrNameLst>
                                      </p:cBhvr>
                                      <p:to>
                                        <p:strVal val="hidden"/>
                                      </p:to>
                                    </p:set>
                                  </p:childTnLst>
                                </p:cTn>
                              </p:par>
                              <p:par>
                                <p:cTn id="41" presetID="26" presetClass="exit" presetSubtype="0" fill="hold" grpId="0" nodeType="withEffect">
                                  <p:stCondLst>
                                    <p:cond delay="0"/>
                                  </p:stCondLst>
                                  <p:childTnLst>
                                    <p:animEffect transition="out" filter="wipe(down)">
                                      <p:cBhvr>
                                        <p:cTn id="42" dur="180" accel="50000">
                                          <p:stCondLst>
                                            <p:cond delay="1820"/>
                                          </p:stCondLst>
                                        </p:cTn>
                                        <p:tgtEl>
                                          <p:spTgt spid="80"/>
                                        </p:tgtEl>
                                      </p:cBhvr>
                                    </p:animEffect>
                                    <p:anim calcmode="lin" valueType="num">
                                      <p:cBhvr>
                                        <p:cTn id="43" dur="1822" tmFilter="0,0; 0.14,0.31; 0.43,0.73; 0.71,0.91; 1.0,1.0">
                                          <p:stCondLst>
                                            <p:cond delay="0"/>
                                          </p:stCondLst>
                                        </p:cTn>
                                        <p:tgtEl>
                                          <p:spTgt spid="80"/>
                                        </p:tgtEl>
                                        <p:attrNameLst>
                                          <p:attrName>ppt_x</p:attrName>
                                        </p:attrNameLst>
                                      </p:cBhvr>
                                      <p:tavLst>
                                        <p:tav tm="0">
                                          <p:val>
                                            <p:strVal val="ppt_x"/>
                                          </p:val>
                                        </p:tav>
                                        <p:tav tm="100000">
                                          <p:val>
                                            <p:strVal val="#ppt_x+0.25"/>
                                          </p:val>
                                        </p:tav>
                                      </p:tavLst>
                                    </p:anim>
                                    <p:anim calcmode="lin" valueType="num">
                                      <p:cBhvr>
                                        <p:cTn id="44" dur="178">
                                          <p:stCondLst>
                                            <p:cond delay="1822"/>
                                          </p:stCondLst>
                                        </p:cTn>
                                        <p:tgtEl>
                                          <p:spTgt spid="80"/>
                                        </p:tgtEl>
                                        <p:attrNameLst>
                                          <p:attrName>ppt_x</p:attrName>
                                        </p:attrNameLst>
                                      </p:cBhvr>
                                      <p:tavLst>
                                        <p:tav tm="0">
                                          <p:val>
                                            <p:strVal val="ppt_x"/>
                                          </p:val>
                                        </p:tav>
                                        <p:tav tm="100000">
                                          <p:val>
                                            <p:strVal val="ppt_x"/>
                                          </p:val>
                                        </p:tav>
                                      </p:tavLst>
                                    </p:anim>
                                    <p:anim calcmode="lin" valueType="num">
                                      <p:cBhvr>
                                        <p:cTn id="45" dur="664" tmFilter="0.0,0.0;0.25,0.07;0.50,0.2;0.75,0.467;1.0,1.0">
                                          <p:stCondLst>
                                            <p:cond delay="0"/>
                                          </p:stCondLst>
                                        </p:cTn>
                                        <p:tgtEl>
                                          <p:spTgt spid="80"/>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46" dur="664" tmFilter="0, 0; 0.125,0.2665; 0.25,0.4; 0.375,0.465; 0.5,0.5;  0.625,0.535; 0.75,0.6; 0.875,0.7335; 1,1">
                                          <p:stCondLst>
                                            <p:cond delay="664"/>
                                          </p:stCondLst>
                                        </p:cTn>
                                        <p:tgtEl>
                                          <p:spTgt spid="80"/>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47" dur="332" tmFilter="0, 0; 0.125,0.2665; 0.25,0.4; 0.375,0.465; 0.5,0.5;  0.625,0.535; 0.75,0.6; 0.875,0.7335; 1,1">
                                          <p:stCondLst>
                                            <p:cond delay="1324"/>
                                          </p:stCondLst>
                                        </p:cTn>
                                        <p:tgtEl>
                                          <p:spTgt spid="80"/>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48" dur="164" tmFilter="0, 0; 0.125,0.2665; 0.25,0.4; 0.375,0.465; 0.5,0.5;  0.625,0.535; 0.75,0.6; 0.875,0.7335; 1,1">
                                          <p:stCondLst>
                                            <p:cond delay="1656"/>
                                          </p:stCondLst>
                                        </p:cTn>
                                        <p:tgtEl>
                                          <p:spTgt spid="80"/>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49" dur="180" accel="50000">
                                          <p:stCondLst>
                                            <p:cond delay="1820"/>
                                          </p:stCondLst>
                                        </p:cTn>
                                        <p:tgtEl>
                                          <p:spTgt spid="80"/>
                                        </p:tgtEl>
                                        <p:attrNameLst>
                                          <p:attrName>ppt_y</p:attrName>
                                        </p:attrNameLst>
                                      </p:cBhvr>
                                      <p:tavLst>
                                        <p:tav tm="0">
                                          <p:val>
                                            <p:strVal val="ppt_y"/>
                                          </p:val>
                                        </p:tav>
                                        <p:tav tm="100000">
                                          <p:val>
                                            <p:strVal val="ppt_y+ppt_h"/>
                                          </p:val>
                                        </p:tav>
                                      </p:tavLst>
                                    </p:anim>
                                    <p:animScale>
                                      <p:cBhvr>
                                        <p:cTn id="50" dur="26">
                                          <p:stCondLst>
                                            <p:cond delay="620"/>
                                          </p:stCondLst>
                                        </p:cTn>
                                        <p:tgtEl>
                                          <p:spTgt spid="80"/>
                                        </p:tgtEl>
                                      </p:cBhvr>
                                      <p:to x="100000" y="60000"/>
                                    </p:animScale>
                                    <p:animScale>
                                      <p:cBhvr>
                                        <p:cTn id="51" dur="166" decel="50000">
                                          <p:stCondLst>
                                            <p:cond delay="646"/>
                                          </p:stCondLst>
                                        </p:cTn>
                                        <p:tgtEl>
                                          <p:spTgt spid="80"/>
                                        </p:tgtEl>
                                      </p:cBhvr>
                                      <p:to x="100000" y="100000"/>
                                    </p:animScale>
                                    <p:animScale>
                                      <p:cBhvr>
                                        <p:cTn id="52" dur="26">
                                          <p:stCondLst>
                                            <p:cond delay="1312"/>
                                          </p:stCondLst>
                                        </p:cTn>
                                        <p:tgtEl>
                                          <p:spTgt spid="80"/>
                                        </p:tgtEl>
                                      </p:cBhvr>
                                      <p:to x="100000" y="80000"/>
                                    </p:animScale>
                                    <p:animScale>
                                      <p:cBhvr>
                                        <p:cTn id="53" dur="166" decel="50000">
                                          <p:stCondLst>
                                            <p:cond delay="1338"/>
                                          </p:stCondLst>
                                        </p:cTn>
                                        <p:tgtEl>
                                          <p:spTgt spid="80"/>
                                        </p:tgtEl>
                                      </p:cBhvr>
                                      <p:to x="100000" y="100000"/>
                                    </p:animScale>
                                    <p:animScale>
                                      <p:cBhvr>
                                        <p:cTn id="54" dur="26">
                                          <p:stCondLst>
                                            <p:cond delay="1642"/>
                                          </p:stCondLst>
                                        </p:cTn>
                                        <p:tgtEl>
                                          <p:spTgt spid="80"/>
                                        </p:tgtEl>
                                      </p:cBhvr>
                                      <p:to x="100000" y="90000"/>
                                    </p:animScale>
                                    <p:animScale>
                                      <p:cBhvr>
                                        <p:cTn id="55" dur="166" decel="50000">
                                          <p:stCondLst>
                                            <p:cond delay="1668"/>
                                          </p:stCondLst>
                                        </p:cTn>
                                        <p:tgtEl>
                                          <p:spTgt spid="80"/>
                                        </p:tgtEl>
                                      </p:cBhvr>
                                      <p:to x="100000" y="100000"/>
                                    </p:animScale>
                                    <p:animScale>
                                      <p:cBhvr>
                                        <p:cTn id="56" dur="26">
                                          <p:stCondLst>
                                            <p:cond delay="1808"/>
                                          </p:stCondLst>
                                        </p:cTn>
                                        <p:tgtEl>
                                          <p:spTgt spid="80"/>
                                        </p:tgtEl>
                                      </p:cBhvr>
                                      <p:to x="100000" y="95000"/>
                                    </p:animScale>
                                    <p:animScale>
                                      <p:cBhvr>
                                        <p:cTn id="57" dur="166" decel="50000">
                                          <p:stCondLst>
                                            <p:cond delay="1834"/>
                                          </p:stCondLst>
                                        </p:cTn>
                                        <p:tgtEl>
                                          <p:spTgt spid="80"/>
                                        </p:tgtEl>
                                      </p:cBhvr>
                                      <p:to x="100000" y="100000"/>
                                    </p:animScale>
                                    <p:set>
                                      <p:cBhvr>
                                        <p:cTn id="58" dur="1" fill="hold">
                                          <p:stCondLst>
                                            <p:cond delay="1999"/>
                                          </p:stCondLst>
                                        </p:cTn>
                                        <p:tgtEl>
                                          <p:spTgt spid="80"/>
                                        </p:tgtEl>
                                        <p:attrNameLst>
                                          <p:attrName>style.visibility</p:attrName>
                                        </p:attrNameLst>
                                      </p:cBhvr>
                                      <p:to>
                                        <p:strVal val="hidden"/>
                                      </p:to>
                                    </p:set>
                                  </p:childTnLst>
                                </p:cTn>
                              </p:par>
                              <p:par>
                                <p:cTn id="59" presetID="26" presetClass="exit" presetSubtype="0" fill="hold" grpId="0" nodeType="withEffect">
                                  <p:stCondLst>
                                    <p:cond delay="0"/>
                                  </p:stCondLst>
                                  <p:childTnLst>
                                    <p:animEffect transition="out" filter="wipe(down)">
                                      <p:cBhvr>
                                        <p:cTn id="60" dur="180" accel="50000">
                                          <p:stCondLst>
                                            <p:cond delay="1820"/>
                                          </p:stCondLst>
                                        </p:cTn>
                                        <p:tgtEl>
                                          <p:spTgt spid="81"/>
                                        </p:tgtEl>
                                      </p:cBhvr>
                                    </p:animEffect>
                                    <p:anim calcmode="lin" valueType="num">
                                      <p:cBhvr>
                                        <p:cTn id="61" dur="1822" tmFilter="0,0; 0.14,0.31; 0.43,0.73; 0.71,0.91; 1.0,1.0">
                                          <p:stCondLst>
                                            <p:cond delay="0"/>
                                          </p:stCondLst>
                                        </p:cTn>
                                        <p:tgtEl>
                                          <p:spTgt spid="81"/>
                                        </p:tgtEl>
                                        <p:attrNameLst>
                                          <p:attrName>ppt_x</p:attrName>
                                        </p:attrNameLst>
                                      </p:cBhvr>
                                      <p:tavLst>
                                        <p:tav tm="0">
                                          <p:val>
                                            <p:strVal val="ppt_x"/>
                                          </p:val>
                                        </p:tav>
                                        <p:tav tm="100000">
                                          <p:val>
                                            <p:strVal val="#ppt_x+0.25"/>
                                          </p:val>
                                        </p:tav>
                                      </p:tavLst>
                                    </p:anim>
                                    <p:anim calcmode="lin" valueType="num">
                                      <p:cBhvr>
                                        <p:cTn id="62" dur="178">
                                          <p:stCondLst>
                                            <p:cond delay="1822"/>
                                          </p:stCondLst>
                                        </p:cTn>
                                        <p:tgtEl>
                                          <p:spTgt spid="81"/>
                                        </p:tgtEl>
                                        <p:attrNameLst>
                                          <p:attrName>ppt_x</p:attrName>
                                        </p:attrNameLst>
                                      </p:cBhvr>
                                      <p:tavLst>
                                        <p:tav tm="0">
                                          <p:val>
                                            <p:strVal val="ppt_x"/>
                                          </p:val>
                                        </p:tav>
                                        <p:tav tm="100000">
                                          <p:val>
                                            <p:strVal val="ppt_x"/>
                                          </p:val>
                                        </p:tav>
                                      </p:tavLst>
                                    </p:anim>
                                    <p:anim calcmode="lin" valueType="num">
                                      <p:cBhvr>
                                        <p:cTn id="63" dur="664" tmFilter="0.0,0.0;0.25,0.07;0.50,0.2;0.75,0.467;1.0,1.0">
                                          <p:stCondLst>
                                            <p:cond delay="0"/>
                                          </p:stCondLst>
                                        </p:cTn>
                                        <p:tgtEl>
                                          <p:spTgt spid="81"/>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64" dur="664" tmFilter="0, 0; 0.125,0.2665; 0.25,0.4; 0.375,0.465; 0.5,0.5;  0.625,0.535; 0.75,0.6; 0.875,0.7335; 1,1">
                                          <p:stCondLst>
                                            <p:cond delay="664"/>
                                          </p:stCondLst>
                                        </p:cTn>
                                        <p:tgtEl>
                                          <p:spTgt spid="81"/>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65" dur="332" tmFilter="0, 0; 0.125,0.2665; 0.25,0.4; 0.375,0.465; 0.5,0.5;  0.625,0.535; 0.75,0.6; 0.875,0.7335; 1,1">
                                          <p:stCondLst>
                                            <p:cond delay="1324"/>
                                          </p:stCondLst>
                                        </p:cTn>
                                        <p:tgtEl>
                                          <p:spTgt spid="81"/>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66" dur="164" tmFilter="0, 0; 0.125,0.2665; 0.25,0.4; 0.375,0.465; 0.5,0.5;  0.625,0.535; 0.75,0.6; 0.875,0.7335; 1,1">
                                          <p:stCondLst>
                                            <p:cond delay="1656"/>
                                          </p:stCondLst>
                                        </p:cTn>
                                        <p:tgtEl>
                                          <p:spTgt spid="81"/>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67" dur="180" accel="50000">
                                          <p:stCondLst>
                                            <p:cond delay="1820"/>
                                          </p:stCondLst>
                                        </p:cTn>
                                        <p:tgtEl>
                                          <p:spTgt spid="81"/>
                                        </p:tgtEl>
                                        <p:attrNameLst>
                                          <p:attrName>ppt_y</p:attrName>
                                        </p:attrNameLst>
                                      </p:cBhvr>
                                      <p:tavLst>
                                        <p:tav tm="0">
                                          <p:val>
                                            <p:strVal val="ppt_y"/>
                                          </p:val>
                                        </p:tav>
                                        <p:tav tm="100000">
                                          <p:val>
                                            <p:strVal val="ppt_y+ppt_h"/>
                                          </p:val>
                                        </p:tav>
                                      </p:tavLst>
                                    </p:anim>
                                    <p:animScale>
                                      <p:cBhvr>
                                        <p:cTn id="68" dur="26">
                                          <p:stCondLst>
                                            <p:cond delay="620"/>
                                          </p:stCondLst>
                                        </p:cTn>
                                        <p:tgtEl>
                                          <p:spTgt spid="81"/>
                                        </p:tgtEl>
                                      </p:cBhvr>
                                      <p:to x="100000" y="60000"/>
                                    </p:animScale>
                                    <p:animScale>
                                      <p:cBhvr>
                                        <p:cTn id="69" dur="166" decel="50000">
                                          <p:stCondLst>
                                            <p:cond delay="646"/>
                                          </p:stCondLst>
                                        </p:cTn>
                                        <p:tgtEl>
                                          <p:spTgt spid="81"/>
                                        </p:tgtEl>
                                      </p:cBhvr>
                                      <p:to x="100000" y="100000"/>
                                    </p:animScale>
                                    <p:animScale>
                                      <p:cBhvr>
                                        <p:cTn id="70" dur="26">
                                          <p:stCondLst>
                                            <p:cond delay="1312"/>
                                          </p:stCondLst>
                                        </p:cTn>
                                        <p:tgtEl>
                                          <p:spTgt spid="81"/>
                                        </p:tgtEl>
                                      </p:cBhvr>
                                      <p:to x="100000" y="80000"/>
                                    </p:animScale>
                                    <p:animScale>
                                      <p:cBhvr>
                                        <p:cTn id="71" dur="166" decel="50000">
                                          <p:stCondLst>
                                            <p:cond delay="1338"/>
                                          </p:stCondLst>
                                        </p:cTn>
                                        <p:tgtEl>
                                          <p:spTgt spid="81"/>
                                        </p:tgtEl>
                                      </p:cBhvr>
                                      <p:to x="100000" y="100000"/>
                                    </p:animScale>
                                    <p:animScale>
                                      <p:cBhvr>
                                        <p:cTn id="72" dur="26">
                                          <p:stCondLst>
                                            <p:cond delay="1642"/>
                                          </p:stCondLst>
                                        </p:cTn>
                                        <p:tgtEl>
                                          <p:spTgt spid="81"/>
                                        </p:tgtEl>
                                      </p:cBhvr>
                                      <p:to x="100000" y="90000"/>
                                    </p:animScale>
                                    <p:animScale>
                                      <p:cBhvr>
                                        <p:cTn id="73" dur="166" decel="50000">
                                          <p:stCondLst>
                                            <p:cond delay="1668"/>
                                          </p:stCondLst>
                                        </p:cTn>
                                        <p:tgtEl>
                                          <p:spTgt spid="81"/>
                                        </p:tgtEl>
                                      </p:cBhvr>
                                      <p:to x="100000" y="100000"/>
                                    </p:animScale>
                                    <p:animScale>
                                      <p:cBhvr>
                                        <p:cTn id="74" dur="26">
                                          <p:stCondLst>
                                            <p:cond delay="1808"/>
                                          </p:stCondLst>
                                        </p:cTn>
                                        <p:tgtEl>
                                          <p:spTgt spid="81"/>
                                        </p:tgtEl>
                                      </p:cBhvr>
                                      <p:to x="100000" y="95000"/>
                                    </p:animScale>
                                    <p:animScale>
                                      <p:cBhvr>
                                        <p:cTn id="75" dur="166" decel="50000">
                                          <p:stCondLst>
                                            <p:cond delay="1834"/>
                                          </p:stCondLst>
                                        </p:cTn>
                                        <p:tgtEl>
                                          <p:spTgt spid="81"/>
                                        </p:tgtEl>
                                      </p:cBhvr>
                                      <p:to x="100000" y="100000"/>
                                    </p:animScale>
                                    <p:set>
                                      <p:cBhvr>
                                        <p:cTn id="76" dur="1" fill="hold">
                                          <p:stCondLst>
                                            <p:cond delay="1999"/>
                                          </p:stCondLst>
                                        </p:cTn>
                                        <p:tgtEl>
                                          <p:spTgt spid="81"/>
                                        </p:tgtEl>
                                        <p:attrNameLst>
                                          <p:attrName>style.visibility</p:attrName>
                                        </p:attrNameLst>
                                      </p:cBhvr>
                                      <p:to>
                                        <p:strVal val="hidden"/>
                                      </p:to>
                                    </p:set>
                                  </p:childTnLst>
                                </p:cTn>
                              </p:par>
                              <p:par>
                                <p:cTn id="77" presetID="26" presetClass="exit" presetSubtype="0" fill="hold" grpId="0" nodeType="withEffect">
                                  <p:stCondLst>
                                    <p:cond delay="0"/>
                                  </p:stCondLst>
                                  <p:childTnLst>
                                    <p:animEffect transition="out" filter="wipe(down)">
                                      <p:cBhvr>
                                        <p:cTn id="78" dur="180" accel="50000">
                                          <p:stCondLst>
                                            <p:cond delay="1820"/>
                                          </p:stCondLst>
                                        </p:cTn>
                                        <p:tgtEl>
                                          <p:spTgt spid="82"/>
                                        </p:tgtEl>
                                      </p:cBhvr>
                                    </p:animEffect>
                                    <p:anim calcmode="lin" valueType="num">
                                      <p:cBhvr>
                                        <p:cTn id="79" dur="1822" tmFilter="0,0; 0.14,0.31; 0.43,0.73; 0.71,0.91; 1.0,1.0">
                                          <p:stCondLst>
                                            <p:cond delay="0"/>
                                          </p:stCondLst>
                                        </p:cTn>
                                        <p:tgtEl>
                                          <p:spTgt spid="82"/>
                                        </p:tgtEl>
                                        <p:attrNameLst>
                                          <p:attrName>ppt_x</p:attrName>
                                        </p:attrNameLst>
                                      </p:cBhvr>
                                      <p:tavLst>
                                        <p:tav tm="0">
                                          <p:val>
                                            <p:strVal val="ppt_x"/>
                                          </p:val>
                                        </p:tav>
                                        <p:tav tm="100000">
                                          <p:val>
                                            <p:strVal val="#ppt_x+0.25"/>
                                          </p:val>
                                        </p:tav>
                                      </p:tavLst>
                                    </p:anim>
                                    <p:anim calcmode="lin" valueType="num">
                                      <p:cBhvr>
                                        <p:cTn id="80" dur="178">
                                          <p:stCondLst>
                                            <p:cond delay="1822"/>
                                          </p:stCondLst>
                                        </p:cTn>
                                        <p:tgtEl>
                                          <p:spTgt spid="82"/>
                                        </p:tgtEl>
                                        <p:attrNameLst>
                                          <p:attrName>ppt_x</p:attrName>
                                        </p:attrNameLst>
                                      </p:cBhvr>
                                      <p:tavLst>
                                        <p:tav tm="0">
                                          <p:val>
                                            <p:strVal val="ppt_x"/>
                                          </p:val>
                                        </p:tav>
                                        <p:tav tm="100000">
                                          <p:val>
                                            <p:strVal val="ppt_x"/>
                                          </p:val>
                                        </p:tav>
                                      </p:tavLst>
                                    </p:anim>
                                    <p:anim calcmode="lin" valueType="num">
                                      <p:cBhvr>
                                        <p:cTn id="81" dur="664" tmFilter="0.0,0.0;0.25,0.07;0.50,0.2;0.75,0.467;1.0,1.0">
                                          <p:stCondLst>
                                            <p:cond delay="0"/>
                                          </p:stCondLst>
                                        </p:cTn>
                                        <p:tgtEl>
                                          <p:spTgt spid="8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82" dur="664" tmFilter="0, 0; 0.125,0.2665; 0.25,0.4; 0.375,0.465; 0.5,0.5;  0.625,0.535; 0.75,0.6; 0.875,0.7335; 1,1">
                                          <p:stCondLst>
                                            <p:cond delay="664"/>
                                          </p:stCondLst>
                                        </p:cTn>
                                        <p:tgtEl>
                                          <p:spTgt spid="8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83" dur="332" tmFilter="0, 0; 0.125,0.2665; 0.25,0.4; 0.375,0.465; 0.5,0.5;  0.625,0.535; 0.75,0.6; 0.875,0.7335; 1,1">
                                          <p:stCondLst>
                                            <p:cond delay="1324"/>
                                          </p:stCondLst>
                                        </p:cTn>
                                        <p:tgtEl>
                                          <p:spTgt spid="8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84" dur="164" tmFilter="0, 0; 0.125,0.2665; 0.25,0.4; 0.375,0.465; 0.5,0.5;  0.625,0.535; 0.75,0.6; 0.875,0.7335; 1,1">
                                          <p:stCondLst>
                                            <p:cond delay="1656"/>
                                          </p:stCondLst>
                                        </p:cTn>
                                        <p:tgtEl>
                                          <p:spTgt spid="8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85" dur="180" accel="50000">
                                          <p:stCondLst>
                                            <p:cond delay="1820"/>
                                          </p:stCondLst>
                                        </p:cTn>
                                        <p:tgtEl>
                                          <p:spTgt spid="82"/>
                                        </p:tgtEl>
                                        <p:attrNameLst>
                                          <p:attrName>ppt_y</p:attrName>
                                        </p:attrNameLst>
                                      </p:cBhvr>
                                      <p:tavLst>
                                        <p:tav tm="0">
                                          <p:val>
                                            <p:strVal val="ppt_y"/>
                                          </p:val>
                                        </p:tav>
                                        <p:tav tm="100000">
                                          <p:val>
                                            <p:strVal val="ppt_y+ppt_h"/>
                                          </p:val>
                                        </p:tav>
                                      </p:tavLst>
                                    </p:anim>
                                    <p:animScale>
                                      <p:cBhvr>
                                        <p:cTn id="86" dur="26">
                                          <p:stCondLst>
                                            <p:cond delay="620"/>
                                          </p:stCondLst>
                                        </p:cTn>
                                        <p:tgtEl>
                                          <p:spTgt spid="82"/>
                                        </p:tgtEl>
                                      </p:cBhvr>
                                      <p:to x="100000" y="60000"/>
                                    </p:animScale>
                                    <p:animScale>
                                      <p:cBhvr>
                                        <p:cTn id="87" dur="166" decel="50000">
                                          <p:stCondLst>
                                            <p:cond delay="646"/>
                                          </p:stCondLst>
                                        </p:cTn>
                                        <p:tgtEl>
                                          <p:spTgt spid="82"/>
                                        </p:tgtEl>
                                      </p:cBhvr>
                                      <p:to x="100000" y="100000"/>
                                    </p:animScale>
                                    <p:animScale>
                                      <p:cBhvr>
                                        <p:cTn id="88" dur="26">
                                          <p:stCondLst>
                                            <p:cond delay="1312"/>
                                          </p:stCondLst>
                                        </p:cTn>
                                        <p:tgtEl>
                                          <p:spTgt spid="82"/>
                                        </p:tgtEl>
                                      </p:cBhvr>
                                      <p:to x="100000" y="80000"/>
                                    </p:animScale>
                                    <p:animScale>
                                      <p:cBhvr>
                                        <p:cTn id="89" dur="166" decel="50000">
                                          <p:stCondLst>
                                            <p:cond delay="1338"/>
                                          </p:stCondLst>
                                        </p:cTn>
                                        <p:tgtEl>
                                          <p:spTgt spid="82"/>
                                        </p:tgtEl>
                                      </p:cBhvr>
                                      <p:to x="100000" y="100000"/>
                                    </p:animScale>
                                    <p:animScale>
                                      <p:cBhvr>
                                        <p:cTn id="90" dur="26">
                                          <p:stCondLst>
                                            <p:cond delay="1642"/>
                                          </p:stCondLst>
                                        </p:cTn>
                                        <p:tgtEl>
                                          <p:spTgt spid="82"/>
                                        </p:tgtEl>
                                      </p:cBhvr>
                                      <p:to x="100000" y="90000"/>
                                    </p:animScale>
                                    <p:animScale>
                                      <p:cBhvr>
                                        <p:cTn id="91" dur="166" decel="50000">
                                          <p:stCondLst>
                                            <p:cond delay="1668"/>
                                          </p:stCondLst>
                                        </p:cTn>
                                        <p:tgtEl>
                                          <p:spTgt spid="82"/>
                                        </p:tgtEl>
                                      </p:cBhvr>
                                      <p:to x="100000" y="100000"/>
                                    </p:animScale>
                                    <p:animScale>
                                      <p:cBhvr>
                                        <p:cTn id="92" dur="26">
                                          <p:stCondLst>
                                            <p:cond delay="1808"/>
                                          </p:stCondLst>
                                        </p:cTn>
                                        <p:tgtEl>
                                          <p:spTgt spid="82"/>
                                        </p:tgtEl>
                                      </p:cBhvr>
                                      <p:to x="100000" y="95000"/>
                                    </p:animScale>
                                    <p:animScale>
                                      <p:cBhvr>
                                        <p:cTn id="93" dur="166" decel="50000">
                                          <p:stCondLst>
                                            <p:cond delay="1834"/>
                                          </p:stCondLst>
                                        </p:cTn>
                                        <p:tgtEl>
                                          <p:spTgt spid="82"/>
                                        </p:tgtEl>
                                      </p:cBhvr>
                                      <p:to x="100000" y="100000"/>
                                    </p:animScale>
                                    <p:set>
                                      <p:cBhvr>
                                        <p:cTn id="94" dur="1" fill="hold">
                                          <p:stCondLst>
                                            <p:cond delay="1999"/>
                                          </p:stCondLst>
                                        </p:cTn>
                                        <p:tgtEl>
                                          <p:spTgt spid="82"/>
                                        </p:tgtEl>
                                        <p:attrNameLst>
                                          <p:attrName>style.visibility</p:attrName>
                                        </p:attrNameLst>
                                      </p:cBhvr>
                                      <p:to>
                                        <p:strVal val="hidden"/>
                                      </p:to>
                                    </p:set>
                                  </p:childTnLst>
                                </p:cTn>
                              </p:par>
                              <p:par>
                                <p:cTn id="95" presetID="26" presetClass="exit" presetSubtype="0" fill="hold" grpId="0" nodeType="withEffect">
                                  <p:stCondLst>
                                    <p:cond delay="0"/>
                                  </p:stCondLst>
                                  <p:childTnLst>
                                    <p:animEffect transition="out" filter="wipe(down)">
                                      <p:cBhvr>
                                        <p:cTn id="96" dur="180" accel="50000">
                                          <p:stCondLst>
                                            <p:cond delay="1820"/>
                                          </p:stCondLst>
                                        </p:cTn>
                                        <p:tgtEl>
                                          <p:spTgt spid="83"/>
                                        </p:tgtEl>
                                      </p:cBhvr>
                                    </p:animEffect>
                                    <p:anim calcmode="lin" valueType="num">
                                      <p:cBhvr>
                                        <p:cTn id="97" dur="1822" tmFilter="0,0; 0.14,0.31; 0.43,0.73; 0.71,0.91; 1.0,1.0">
                                          <p:stCondLst>
                                            <p:cond delay="0"/>
                                          </p:stCondLst>
                                        </p:cTn>
                                        <p:tgtEl>
                                          <p:spTgt spid="83"/>
                                        </p:tgtEl>
                                        <p:attrNameLst>
                                          <p:attrName>ppt_x</p:attrName>
                                        </p:attrNameLst>
                                      </p:cBhvr>
                                      <p:tavLst>
                                        <p:tav tm="0">
                                          <p:val>
                                            <p:strVal val="ppt_x"/>
                                          </p:val>
                                        </p:tav>
                                        <p:tav tm="100000">
                                          <p:val>
                                            <p:strVal val="#ppt_x+0.25"/>
                                          </p:val>
                                        </p:tav>
                                      </p:tavLst>
                                    </p:anim>
                                    <p:anim calcmode="lin" valueType="num">
                                      <p:cBhvr>
                                        <p:cTn id="98" dur="178">
                                          <p:stCondLst>
                                            <p:cond delay="1822"/>
                                          </p:stCondLst>
                                        </p:cTn>
                                        <p:tgtEl>
                                          <p:spTgt spid="83"/>
                                        </p:tgtEl>
                                        <p:attrNameLst>
                                          <p:attrName>ppt_x</p:attrName>
                                        </p:attrNameLst>
                                      </p:cBhvr>
                                      <p:tavLst>
                                        <p:tav tm="0">
                                          <p:val>
                                            <p:strVal val="ppt_x"/>
                                          </p:val>
                                        </p:tav>
                                        <p:tav tm="100000">
                                          <p:val>
                                            <p:strVal val="ppt_x"/>
                                          </p:val>
                                        </p:tav>
                                      </p:tavLst>
                                    </p:anim>
                                    <p:anim calcmode="lin" valueType="num">
                                      <p:cBhvr>
                                        <p:cTn id="99" dur="664" tmFilter="0.0,0.0;0.25,0.07;0.50,0.2;0.75,0.467;1.0,1.0">
                                          <p:stCondLst>
                                            <p:cond delay="0"/>
                                          </p:stCondLst>
                                        </p:cTn>
                                        <p:tgtEl>
                                          <p:spTgt spid="83"/>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0" dur="664" tmFilter="0, 0; 0.125,0.2665; 0.25,0.4; 0.375,0.465; 0.5,0.5;  0.625,0.535; 0.75,0.6; 0.875,0.7335; 1,1">
                                          <p:stCondLst>
                                            <p:cond delay="664"/>
                                          </p:stCondLst>
                                        </p:cTn>
                                        <p:tgtEl>
                                          <p:spTgt spid="83"/>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01" dur="332" tmFilter="0, 0; 0.125,0.2665; 0.25,0.4; 0.375,0.465; 0.5,0.5;  0.625,0.535; 0.75,0.6; 0.875,0.7335; 1,1">
                                          <p:stCondLst>
                                            <p:cond delay="1324"/>
                                          </p:stCondLst>
                                        </p:cTn>
                                        <p:tgtEl>
                                          <p:spTgt spid="83"/>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02" dur="164" tmFilter="0, 0; 0.125,0.2665; 0.25,0.4; 0.375,0.465; 0.5,0.5;  0.625,0.535; 0.75,0.6; 0.875,0.7335; 1,1">
                                          <p:stCondLst>
                                            <p:cond delay="1656"/>
                                          </p:stCondLst>
                                        </p:cTn>
                                        <p:tgtEl>
                                          <p:spTgt spid="83"/>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03" dur="180" accel="50000">
                                          <p:stCondLst>
                                            <p:cond delay="1820"/>
                                          </p:stCondLst>
                                        </p:cTn>
                                        <p:tgtEl>
                                          <p:spTgt spid="83"/>
                                        </p:tgtEl>
                                        <p:attrNameLst>
                                          <p:attrName>ppt_y</p:attrName>
                                        </p:attrNameLst>
                                      </p:cBhvr>
                                      <p:tavLst>
                                        <p:tav tm="0">
                                          <p:val>
                                            <p:strVal val="ppt_y"/>
                                          </p:val>
                                        </p:tav>
                                        <p:tav tm="100000">
                                          <p:val>
                                            <p:strVal val="ppt_y+ppt_h"/>
                                          </p:val>
                                        </p:tav>
                                      </p:tavLst>
                                    </p:anim>
                                    <p:animScale>
                                      <p:cBhvr>
                                        <p:cTn id="104" dur="26">
                                          <p:stCondLst>
                                            <p:cond delay="620"/>
                                          </p:stCondLst>
                                        </p:cTn>
                                        <p:tgtEl>
                                          <p:spTgt spid="83"/>
                                        </p:tgtEl>
                                      </p:cBhvr>
                                      <p:to x="100000" y="60000"/>
                                    </p:animScale>
                                    <p:animScale>
                                      <p:cBhvr>
                                        <p:cTn id="105" dur="166" decel="50000">
                                          <p:stCondLst>
                                            <p:cond delay="646"/>
                                          </p:stCondLst>
                                        </p:cTn>
                                        <p:tgtEl>
                                          <p:spTgt spid="83"/>
                                        </p:tgtEl>
                                      </p:cBhvr>
                                      <p:to x="100000" y="100000"/>
                                    </p:animScale>
                                    <p:animScale>
                                      <p:cBhvr>
                                        <p:cTn id="106" dur="26">
                                          <p:stCondLst>
                                            <p:cond delay="1312"/>
                                          </p:stCondLst>
                                        </p:cTn>
                                        <p:tgtEl>
                                          <p:spTgt spid="83"/>
                                        </p:tgtEl>
                                      </p:cBhvr>
                                      <p:to x="100000" y="80000"/>
                                    </p:animScale>
                                    <p:animScale>
                                      <p:cBhvr>
                                        <p:cTn id="107" dur="166" decel="50000">
                                          <p:stCondLst>
                                            <p:cond delay="1338"/>
                                          </p:stCondLst>
                                        </p:cTn>
                                        <p:tgtEl>
                                          <p:spTgt spid="83"/>
                                        </p:tgtEl>
                                      </p:cBhvr>
                                      <p:to x="100000" y="100000"/>
                                    </p:animScale>
                                    <p:animScale>
                                      <p:cBhvr>
                                        <p:cTn id="108" dur="26">
                                          <p:stCondLst>
                                            <p:cond delay="1642"/>
                                          </p:stCondLst>
                                        </p:cTn>
                                        <p:tgtEl>
                                          <p:spTgt spid="83"/>
                                        </p:tgtEl>
                                      </p:cBhvr>
                                      <p:to x="100000" y="90000"/>
                                    </p:animScale>
                                    <p:animScale>
                                      <p:cBhvr>
                                        <p:cTn id="109" dur="166" decel="50000">
                                          <p:stCondLst>
                                            <p:cond delay="1668"/>
                                          </p:stCondLst>
                                        </p:cTn>
                                        <p:tgtEl>
                                          <p:spTgt spid="83"/>
                                        </p:tgtEl>
                                      </p:cBhvr>
                                      <p:to x="100000" y="100000"/>
                                    </p:animScale>
                                    <p:animScale>
                                      <p:cBhvr>
                                        <p:cTn id="110" dur="26">
                                          <p:stCondLst>
                                            <p:cond delay="1808"/>
                                          </p:stCondLst>
                                        </p:cTn>
                                        <p:tgtEl>
                                          <p:spTgt spid="83"/>
                                        </p:tgtEl>
                                      </p:cBhvr>
                                      <p:to x="100000" y="95000"/>
                                    </p:animScale>
                                    <p:animScale>
                                      <p:cBhvr>
                                        <p:cTn id="111" dur="166" decel="50000">
                                          <p:stCondLst>
                                            <p:cond delay="1834"/>
                                          </p:stCondLst>
                                        </p:cTn>
                                        <p:tgtEl>
                                          <p:spTgt spid="83"/>
                                        </p:tgtEl>
                                      </p:cBhvr>
                                      <p:to x="100000" y="100000"/>
                                    </p:animScale>
                                    <p:set>
                                      <p:cBhvr>
                                        <p:cTn id="112" dur="1" fill="hold">
                                          <p:stCondLst>
                                            <p:cond delay="1999"/>
                                          </p:stCondLst>
                                        </p:cTn>
                                        <p:tgtEl>
                                          <p:spTgt spid="83"/>
                                        </p:tgtEl>
                                        <p:attrNameLst>
                                          <p:attrName>style.visibility</p:attrName>
                                        </p:attrNameLst>
                                      </p:cBhvr>
                                      <p:to>
                                        <p:strVal val="hidden"/>
                                      </p:to>
                                    </p:set>
                                  </p:childTnLst>
                                </p:cTn>
                              </p:par>
                              <p:par>
                                <p:cTn id="113" presetID="26" presetClass="exit" presetSubtype="0" fill="hold" grpId="0" nodeType="withEffect">
                                  <p:stCondLst>
                                    <p:cond delay="0"/>
                                  </p:stCondLst>
                                  <p:childTnLst>
                                    <p:animEffect transition="out" filter="wipe(down)">
                                      <p:cBhvr>
                                        <p:cTn id="114" dur="180" accel="50000">
                                          <p:stCondLst>
                                            <p:cond delay="1820"/>
                                          </p:stCondLst>
                                        </p:cTn>
                                        <p:tgtEl>
                                          <p:spTgt spid="84"/>
                                        </p:tgtEl>
                                      </p:cBhvr>
                                    </p:animEffect>
                                    <p:anim calcmode="lin" valueType="num">
                                      <p:cBhvr>
                                        <p:cTn id="115" dur="1822" tmFilter="0,0; 0.14,0.31; 0.43,0.73; 0.71,0.91; 1.0,1.0">
                                          <p:stCondLst>
                                            <p:cond delay="0"/>
                                          </p:stCondLst>
                                        </p:cTn>
                                        <p:tgtEl>
                                          <p:spTgt spid="84"/>
                                        </p:tgtEl>
                                        <p:attrNameLst>
                                          <p:attrName>ppt_x</p:attrName>
                                        </p:attrNameLst>
                                      </p:cBhvr>
                                      <p:tavLst>
                                        <p:tav tm="0">
                                          <p:val>
                                            <p:strVal val="ppt_x"/>
                                          </p:val>
                                        </p:tav>
                                        <p:tav tm="100000">
                                          <p:val>
                                            <p:strVal val="#ppt_x+0.25"/>
                                          </p:val>
                                        </p:tav>
                                      </p:tavLst>
                                    </p:anim>
                                    <p:anim calcmode="lin" valueType="num">
                                      <p:cBhvr>
                                        <p:cTn id="116" dur="178">
                                          <p:stCondLst>
                                            <p:cond delay="1822"/>
                                          </p:stCondLst>
                                        </p:cTn>
                                        <p:tgtEl>
                                          <p:spTgt spid="84"/>
                                        </p:tgtEl>
                                        <p:attrNameLst>
                                          <p:attrName>ppt_x</p:attrName>
                                        </p:attrNameLst>
                                      </p:cBhvr>
                                      <p:tavLst>
                                        <p:tav tm="0">
                                          <p:val>
                                            <p:strVal val="ppt_x"/>
                                          </p:val>
                                        </p:tav>
                                        <p:tav tm="100000">
                                          <p:val>
                                            <p:strVal val="ppt_x"/>
                                          </p:val>
                                        </p:tav>
                                      </p:tavLst>
                                    </p:anim>
                                    <p:anim calcmode="lin" valueType="num">
                                      <p:cBhvr>
                                        <p:cTn id="117" dur="664" tmFilter="0.0,0.0;0.25,0.07;0.50,0.2;0.75,0.467;1.0,1.0">
                                          <p:stCondLst>
                                            <p:cond delay="0"/>
                                          </p:stCondLst>
                                        </p:cTn>
                                        <p:tgtEl>
                                          <p:spTgt spid="8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18" dur="664" tmFilter="0, 0; 0.125,0.2665; 0.25,0.4; 0.375,0.465; 0.5,0.5;  0.625,0.535; 0.75,0.6; 0.875,0.7335; 1,1">
                                          <p:stCondLst>
                                            <p:cond delay="664"/>
                                          </p:stCondLst>
                                        </p:cTn>
                                        <p:tgtEl>
                                          <p:spTgt spid="8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9" dur="332" tmFilter="0, 0; 0.125,0.2665; 0.25,0.4; 0.375,0.465; 0.5,0.5;  0.625,0.535; 0.75,0.6; 0.875,0.7335; 1,1">
                                          <p:stCondLst>
                                            <p:cond delay="1324"/>
                                          </p:stCondLst>
                                        </p:cTn>
                                        <p:tgtEl>
                                          <p:spTgt spid="8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0" dur="164" tmFilter="0, 0; 0.125,0.2665; 0.25,0.4; 0.375,0.465; 0.5,0.5;  0.625,0.535; 0.75,0.6; 0.875,0.7335; 1,1">
                                          <p:stCondLst>
                                            <p:cond delay="1656"/>
                                          </p:stCondLst>
                                        </p:cTn>
                                        <p:tgtEl>
                                          <p:spTgt spid="8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21" dur="180" accel="50000">
                                          <p:stCondLst>
                                            <p:cond delay="1820"/>
                                          </p:stCondLst>
                                        </p:cTn>
                                        <p:tgtEl>
                                          <p:spTgt spid="84"/>
                                        </p:tgtEl>
                                        <p:attrNameLst>
                                          <p:attrName>ppt_y</p:attrName>
                                        </p:attrNameLst>
                                      </p:cBhvr>
                                      <p:tavLst>
                                        <p:tav tm="0">
                                          <p:val>
                                            <p:strVal val="ppt_y"/>
                                          </p:val>
                                        </p:tav>
                                        <p:tav tm="100000">
                                          <p:val>
                                            <p:strVal val="ppt_y+ppt_h"/>
                                          </p:val>
                                        </p:tav>
                                      </p:tavLst>
                                    </p:anim>
                                    <p:animScale>
                                      <p:cBhvr>
                                        <p:cTn id="122" dur="26">
                                          <p:stCondLst>
                                            <p:cond delay="620"/>
                                          </p:stCondLst>
                                        </p:cTn>
                                        <p:tgtEl>
                                          <p:spTgt spid="84"/>
                                        </p:tgtEl>
                                      </p:cBhvr>
                                      <p:to x="100000" y="60000"/>
                                    </p:animScale>
                                    <p:animScale>
                                      <p:cBhvr>
                                        <p:cTn id="123" dur="166" decel="50000">
                                          <p:stCondLst>
                                            <p:cond delay="646"/>
                                          </p:stCondLst>
                                        </p:cTn>
                                        <p:tgtEl>
                                          <p:spTgt spid="84"/>
                                        </p:tgtEl>
                                      </p:cBhvr>
                                      <p:to x="100000" y="100000"/>
                                    </p:animScale>
                                    <p:animScale>
                                      <p:cBhvr>
                                        <p:cTn id="124" dur="26">
                                          <p:stCondLst>
                                            <p:cond delay="1312"/>
                                          </p:stCondLst>
                                        </p:cTn>
                                        <p:tgtEl>
                                          <p:spTgt spid="84"/>
                                        </p:tgtEl>
                                      </p:cBhvr>
                                      <p:to x="100000" y="80000"/>
                                    </p:animScale>
                                    <p:animScale>
                                      <p:cBhvr>
                                        <p:cTn id="125" dur="166" decel="50000">
                                          <p:stCondLst>
                                            <p:cond delay="1338"/>
                                          </p:stCondLst>
                                        </p:cTn>
                                        <p:tgtEl>
                                          <p:spTgt spid="84"/>
                                        </p:tgtEl>
                                      </p:cBhvr>
                                      <p:to x="100000" y="100000"/>
                                    </p:animScale>
                                    <p:animScale>
                                      <p:cBhvr>
                                        <p:cTn id="126" dur="26">
                                          <p:stCondLst>
                                            <p:cond delay="1642"/>
                                          </p:stCondLst>
                                        </p:cTn>
                                        <p:tgtEl>
                                          <p:spTgt spid="84"/>
                                        </p:tgtEl>
                                      </p:cBhvr>
                                      <p:to x="100000" y="90000"/>
                                    </p:animScale>
                                    <p:animScale>
                                      <p:cBhvr>
                                        <p:cTn id="127" dur="166" decel="50000">
                                          <p:stCondLst>
                                            <p:cond delay="1668"/>
                                          </p:stCondLst>
                                        </p:cTn>
                                        <p:tgtEl>
                                          <p:spTgt spid="84"/>
                                        </p:tgtEl>
                                      </p:cBhvr>
                                      <p:to x="100000" y="100000"/>
                                    </p:animScale>
                                    <p:animScale>
                                      <p:cBhvr>
                                        <p:cTn id="128" dur="26">
                                          <p:stCondLst>
                                            <p:cond delay="1808"/>
                                          </p:stCondLst>
                                        </p:cTn>
                                        <p:tgtEl>
                                          <p:spTgt spid="84"/>
                                        </p:tgtEl>
                                      </p:cBhvr>
                                      <p:to x="100000" y="95000"/>
                                    </p:animScale>
                                    <p:animScale>
                                      <p:cBhvr>
                                        <p:cTn id="129" dur="166" decel="50000">
                                          <p:stCondLst>
                                            <p:cond delay="1834"/>
                                          </p:stCondLst>
                                        </p:cTn>
                                        <p:tgtEl>
                                          <p:spTgt spid="84"/>
                                        </p:tgtEl>
                                      </p:cBhvr>
                                      <p:to x="100000" y="100000"/>
                                    </p:animScale>
                                    <p:set>
                                      <p:cBhvr>
                                        <p:cTn id="130" dur="1" fill="hold">
                                          <p:stCondLst>
                                            <p:cond delay="1999"/>
                                          </p:stCondLst>
                                        </p:cTn>
                                        <p:tgtEl>
                                          <p:spTgt spid="84"/>
                                        </p:tgtEl>
                                        <p:attrNameLst>
                                          <p:attrName>style.visibility</p:attrName>
                                        </p:attrNameLst>
                                      </p:cBhvr>
                                      <p:to>
                                        <p:strVal val="hidden"/>
                                      </p:to>
                                    </p:set>
                                  </p:childTnLst>
                                </p:cTn>
                              </p:par>
                              <p:par>
                                <p:cTn id="131" presetID="26" presetClass="exit" presetSubtype="0" fill="hold" grpId="0" nodeType="withEffect">
                                  <p:stCondLst>
                                    <p:cond delay="0"/>
                                  </p:stCondLst>
                                  <p:childTnLst>
                                    <p:animEffect transition="out" filter="wipe(down)">
                                      <p:cBhvr>
                                        <p:cTn id="132" dur="180" accel="50000">
                                          <p:stCondLst>
                                            <p:cond delay="1820"/>
                                          </p:stCondLst>
                                        </p:cTn>
                                        <p:tgtEl>
                                          <p:spTgt spid="85"/>
                                        </p:tgtEl>
                                      </p:cBhvr>
                                    </p:animEffect>
                                    <p:anim calcmode="lin" valueType="num">
                                      <p:cBhvr>
                                        <p:cTn id="133" dur="1822" tmFilter="0,0; 0.14,0.31; 0.43,0.73; 0.71,0.91; 1.0,1.0">
                                          <p:stCondLst>
                                            <p:cond delay="0"/>
                                          </p:stCondLst>
                                        </p:cTn>
                                        <p:tgtEl>
                                          <p:spTgt spid="85"/>
                                        </p:tgtEl>
                                        <p:attrNameLst>
                                          <p:attrName>ppt_x</p:attrName>
                                        </p:attrNameLst>
                                      </p:cBhvr>
                                      <p:tavLst>
                                        <p:tav tm="0">
                                          <p:val>
                                            <p:strVal val="ppt_x"/>
                                          </p:val>
                                        </p:tav>
                                        <p:tav tm="100000">
                                          <p:val>
                                            <p:strVal val="#ppt_x+0.25"/>
                                          </p:val>
                                        </p:tav>
                                      </p:tavLst>
                                    </p:anim>
                                    <p:anim calcmode="lin" valueType="num">
                                      <p:cBhvr>
                                        <p:cTn id="134" dur="178">
                                          <p:stCondLst>
                                            <p:cond delay="1822"/>
                                          </p:stCondLst>
                                        </p:cTn>
                                        <p:tgtEl>
                                          <p:spTgt spid="85"/>
                                        </p:tgtEl>
                                        <p:attrNameLst>
                                          <p:attrName>ppt_x</p:attrName>
                                        </p:attrNameLst>
                                      </p:cBhvr>
                                      <p:tavLst>
                                        <p:tav tm="0">
                                          <p:val>
                                            <p:strVal val="ppt_x"/>
                                          </p:val>
                                        </p:tav>
                                        <p:tav tm="100000">
                                          <p:val>
                                            <p:strVal val="ppt_x"/>
                                          </p:val>
                                        </p:tav>
                                      </p:tavLst>
                                    </p:anim>
                                    <p:anim calcmode="lin" valueType="num">
                                      <p:cBhvr>
                                        <p:cTn id="135" dur="664" tmFilter="0.0,0.0;0.25,0.07;0.50,0.2;0.75,0.467;1.0,1.0">
                                          <p:stCondLst>
                                            <p:cond delay="0"/>
                                          </p:stCondLst>
                                        </p:cTn>
                                        <p:tgtEl>
                                          <p:spTgt spid="85"/>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36" dur="664" tmFilter="0, 0; 0.125,0.2665; 0.25,0.4; 0.375,0.465; 0.5,0.5;  0.625,0.535; 0.75,0.6; 0.875,0.7335; 1,1">
                                          <p:stCondLst>
                                            <p:cond delay="664"/>
                                          </p:stCondLst>
                                        </p:cTn>
                                        <p:tgtEl>
                                          <p:spTgt spid="85"/>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37" dur="332" tmFilter="0, 0; 0.125,0.2665; 0.25,0.4; 0.375,0.465; 0.5,0.5;  0.625,0.535; 0.75,0.6; 0.875,0.7335; 1,1">
                                          <p:stCondLst>
                                            <p:cond delay="1324"/>
                                          </p:stCondLst>
                                        </p:cTn>
                                        <p:tgtEl>
                                          <p:spTgt spid="85"/>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38" dur="164" tmFilter="0, 0; 0.125,0.2665; 0.25,0.4; 0.375,0.465; 0.5,0.5;  0.625,0.535; 0.75,0.6; 0.875,0.7335; 1,1">
                                          <p:stCondLst>
                                            <p:cond delay="1656"/>
                                          </p:stCondLst>
                                        </p:cTn>
                                        <p:tgtEl>
                                          <p:spTgt spid="85"/>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9" dur="180" accel="50000">
                                          <p:stCondLst>
                                            <p:cond delay="1820"/>
                                          </p:stCondLst>
                                        </p:cTn>
                                        <p:tgtEl>
                                          <p:spTgt spid="85"/>
                                        </p:tgtEl>
                                        <p:attrNameLst>
                                          <p:attrName>ppt_y</p:attrName>
                                        </p:attrNameLst>
                                      </p:cBhvr>
                                      <p:tavLst>
                                        <p:tav tm="0">
                                          <p:val>
                                            <p:strVal val="ppt_y"/>
                                          </p:val>
                                        </p:tav>
                                        <p:tav tm="100000">
                                          <p:val>
                                            <p:strVal val="ppt_y+ppt_h"/>
                                          </p:val>
                                        </p:tav>
                                      </p:tavLst>
                                    </p:anim>
                                    <p:animScale>
                                      <p:cBhvr>
                                        <p:cTn id="140" dur="26">
                                          <p:stCondLst>
                                            <p:cond delay="620"/>
                                          </p:stCondLst>
                                        </p:cTn>
                                        <p:tgtEl>
                                          <p:spTgt spid="85"/>
                                        </p:tgtEl>
                                      </p:cBhvr>
                                      <p:to x="100000" y="60000"/>
                                    </p:animScale>
                                    <p:animScale>
                                      <p:cBhvr>
                                        <p:cTn id="141" dur="166" decel="50000">
                                          <p:stCondLst>
                                            <p:cond delay="646"/>
                                          </p:stCondLst>
                                        </p:cTn>
                                        <p:tgtEl>
                                          <p:spTgt spid="85"/>
                                        </p:tgtEl>
                                      </p:cBhvr>
                                      <p:to x="100000" y="100000"/>
                                    </p:animScale>
                                    <p:animScale>
                                      <p:cBhvr>
                                        <p:cTn id="142" dur="26">
                                          <p:stCondLst>
                                            <p:cond delay="1312"/>
                                          </p:stCondLst>
                                        </p:cTn>
                                        <p:tgtEl>
                                          <p:spTgt spid="85"/>
                                        </p:tgtEl>
                                      </p:cBhvr>
                                      <p:to x="100000" y="80000"/>
                                    </p:animScale>
                                    <p:animScale>
                                      <p:cBhvr>
                                        <p:cTn id="143" dur="166" decel="50000">
                                          <p:stCondLst>
                                            <p:cond delay="1338"/>
                                          </p:stCondLst>
                                        </p:cTn>
                                        <p:tgtEl>
                                          <p:spTgt spid="85"/>
                                        </p:tgtEl>
                                      </p:cBhvr>
                                      <p:to x="100000" y="100000"/>
                                    </p:animScale>
                                    <p:animScale>
                                      <p:cBhvr>
                                        <p:cTn id="144" dur="26">
                                          <p:stCondLst>
                                            <p:cond delay="1642"/>
                                          </p:stCondLst>
                                        </p:cTn>
                                        <p:tgtEl>
                                          <p:spTgt spid="85"/>
                                        </p:tgtEl>
                                      </p:cBhvr>
                                      <p:to x="100000" y="90000"/>
                                    </p:animScale>
                                    <p:animScale>
                                      <p:cBhvr>
                                        <p:cTn id="145" dur="166" decel="50000">
                                          <p:stCondLst>
                                            <p:cond delay="1668"/>
                                          </p:stCondLst>
                                        </p:cTn>
                                        <p:tgtEl>
                                          <p:spTgt spid="85"/>
                                        </p:tgtEl>
                                      </p:cBhvr>
                                      <p:to x="100000" y="100000"/>
                                    </p:animScale>
                                    <p:animScale>
                                      <p:cBhvr>
                                        <p:cTn id="146" dur="26">
                                          <p:stCondLst>
                                            <p:cond delay="1808"/>
                                          </p:stCondLst>
                                        </p:cTn>
                                        <p:tgtEl>
                                          <p:spTgt spid="85"/>
                                        </p:tgtEl>
                                      </p:cBhvr>
                                      <p:to x="100000" y="95000"/>
                                    </p:animScale>
                                    <p:animScale>
                                      <p:cBhvr>
                                        <p:cTn id="147" dur="166" decel="50000">
                                          <p:stCondLst>
                                            <p:cond delay="1834"/>
                                          </p:stCondLst>
                                        </p:cTn>
                                        <p:tgtEl>
                                          <p:spTgt spid="85"/>
                                        </p:tgtEl>
                                      </p:cBhvr>
                                      <p:to x="100000" y="100000"/>
                                    </p:animScale>
                                    <p:set>
                                      <p:cBhvr>
                                        <p:cTn id="148" dur="1" fill="hold">
                                          <p:stCondLst>
                                            <p:cond delay="1999"/>
                                          </p:stCondLst>
                                        </p:cTn>
                                        <p:tgtEl>
                                          <p:spTgt spid="8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9" grpId="0" animBg="1"/>
      <p:bldP spid="80" grpId="0" animBg="1"/>
      <p:bldP spid="81" grpId="0" animBg="1"/>
      <p:bldP spid="82"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txBox="1">
            <a:spLocks/>
          </p:cNvSpPr>
          <p:nvPr/>
        </p:nvSpPr>
        <p:spPr>
          <a:xfrm>
            <a:off x="531042" y="438618"/>
            <a:ext cx="804143" cy="578489"/>
          </a:xfrm>
          <a:prstGeom prst="rect">
            <a:avLst/>
          </a:prstGeom>
        </p:spPr>
        <p:txBody>
          <a:bodyPr vert="horz" lIns="91440" tIns="45720" rIns="91440" bIns="45720" rtlCol="0" anchor="b" anchorCtr="0">
            <a:noAutofit/>
          </a:bodyPr>
          <a:lstStyle>
            <a:defPPr>
              <a:defRPr lang="en-US"/>
            </a:defPPr>
            <a:lvl1pPr algn="ctr" rtl="0" eaLnBrk="0" fontAlgn="base" hangingPunct="0">
              <a:spcBef>
                <a:spcPct val="50000"/>
              </a:spcBef>
              <a:spcAft>
                <a:spcPct val="0"/>
              </a:spcAft>
              <a:defRPr lang="en-GB" sz="2600" b="1" kern="1200" baseline="0" smtClean="0">
                <a:solidFill>
                  <a:srgbClr val="DB0011"/>
                </a:solidFill>
                <a:latin typeface="Arial" panose="020B0604020202020204" pitchFamily="34" charset="0"/>
                <a:ea typeface="SimSun" panose="02010600030101010101" pitchFamily="2" charset="-122"/>
                <a:cs typeface="+mj-cs"/>
              </a:defRPr>
            </a:lvl1pPr>
            <a:lvl2pPr marL="457200" algn="ctr" rtl="0" eaLnBrk="0" fontAlgn="base" hangingPunct="0">
              <a:spcBef>
                <a:spcPct val="50000"/>
              </a:spcBef>
              <a:spcAft>
                <a:spcPct val="0"/>
              </a:spcAft>
              <a:defRPr sz="600" kern="1200">
                <a:solidFill>
                  <a:schemeClr val="tx1"/>
                </a:solidFill>
                <a:latin typeface="Arial" charset="0"/>
                <a:ea typeface="+mn-ea"/>
                <a:cs typeface="+mn-cs"/>
              </a:defRPr>
            </a:lvl2pPr>
            <a:lvl3pPr marL="914400" algn="ctr" rtl="0" eaLnBrk="0" fontAlgn="base" hangingPunct="0">
              <a:spcBef>
                <a:spcPct val="50000"/>
              </a:spcBef>
              <a:spcAft>
                <a:spcPct val="0"/>
              </a:spcAft>
              <a:defRPr sz="600" kern="1200">
                <a:solidFill>
                  <a:schemeClr val="tx1"/>
                </a:solidFill>
                <a:latin typeface="Arial" charset="0"/>
                <a:ea typeface="+mn-ea"/>
                <a:cs typeface="+mn-cs"/>
              </a:defRPr>
            </a:lvl3pPr>
            <a:lvl4pPr marL="1371600" algn="ctr" rtl="0" eaLnBrk="0" fontAlgn="base" hangingPunct="0">
              <a:spcBef>
                <a:spcPct val="50000"/>
              </a:spcBef>
              <a:spcAft>
                <a:spcPct val="0"/>
              </a:spcAft>
              <a:defRPr sz="600" kern="1200">
                <a:solidFill>
                  <a:schemeClr val="tx1"/>
                </a:solidFill>
                <a:latin typeface="Arial" charset="0"/>
                <a:ea typeface="+mn-ea"/>
                <a:cs typeface="+mn-cs"/>
              </a:defRPr>
            </a:lvl4pPr>
            <a:lvl5pPr marL="1828800" algn="ctr" rtl="0" eaLnBrk="0" fontAlgn="base" hangingPunct="0">
              <a:spcBef>
                <a:spcPct val="50000"/>
              </a:spcBef>
              <a:spcAft>
                <a:spcPct val="0"/>
              </a:spcAft>
              <a:defRPr sz="600" kern="1200">
                <a:solidFill>
                  <a:schemeClr val="tx1"/>
                </a:solidFill>
                <a:latin typeface="Arial" charset="0"/>
                <a:ea typeface="+mn-ea"/>
                <a:cs typeface="+mn-cs"/>
              </a:defRPr>
            </a:lvl5pPr>
            <a:lvl6pPr marL="2286000" algn="l" defTabSz="914400" rtl="0" eaLnBrk="1" latinLnBrk="0" hangingPunct="1">
              <a:defRPr sz="600" kern="1200">
                <a:solidFill>
                  <a:schemeClr val="tx1"/>
                </a:solidFill>
                <a:latin typeface="Arial" charset="0"/>
                <a:ea typeface="+mn-ea"/>
                <a:cs typeface="+mn-cs"/>
              </a:defRPr>
            </a:lvl6pPr>
            <a:lvl7pPr marL="2743200" algn="l" defTabSz="914400" rtl="0" eaLnBrk="1" latinLnBrk="0" hangingPunct="1">
              <a:defRPr sz="600" kern="1200">
                <a:solidFill>
                  <a:schemeClr val="tx1"/>
                </a:solidFill>
                <a:latin typeface="Arial" charset="0"/>
                <a:ea typeface="+mn-ea"/>
                <a:cs typeface="+mn-cs"/>
              </a:defRPr>
            </a:lvl7pPr>
            <a:lvl8pPr marL="3200400" algn="l" defTabSz="914400" rtl="0" eaLnBrk="1" latinLnBrk="0" hangingPunct="1">
              <a:defRPr sz="600" kern="1200">
                <a:solidFill>
                  <a:schemeClr val="tx1"/>
                </a:solidFill>
                <a:latin typeface="Arial" charset="0"/>
                <a:ea typeface="+mn-ea"/>
                <a:cs typeface="+mn-cs"/>
              </a:defRPr>
            </a:lvl8pPr>
            <a:lvl9pPr marL="3657600" algn="l" defTabSz="914400" rtl="0" eaLnBrk="1" latinLnBrk="0" hangingPunct="1">
              <a:defRPr sz="600" kern="1200">
                <a:solidFill>
                  <a:schemeClr val="tx1"/>
                </a:solidFill>
                <a:latin typeface="Arial" charset="0"/>
                <a:ea typeface="+mn-ea"/>
                <a:cs typeface="+mn-cs"/>
              </a:defRPr>
            </a:lvl9pPr>
          </a:lstStyle>
          <a:p>
            <a:pPr algn="l" defTabSz="1072935" eaLnBrk="1" hangingPunct="1">
              <a:lnSpc>
                <a:spcPct val="98000"/>
              </a:lnSpc>
              <a:spcBef>
                <a:spcPct val="0"/>
              </a:spcBef>
            </a:pPr>
            <a:fld id="{F91878BB-00C6-4E99-B597-21365165AB98}" type="slidenum">
              <a:rPr lang="en-GB" sz="2400"/>
              <a:pPr algn="l" defTabSz="1072935" eaLnBrk="1" hangingPunct="1">
                <a:lnSpc>
                  <a:spcPct val="98000"/>
                </a:lnSpc>
                <a:spcBef>
                  <a:spcPct val="0"/>
                </a:spcBef>
              </a:pPr>
              <a:t>9</a:t>
            </a:fld>
            <a:r>
              <a:rPr lang="en-GB" sz="2400" dirty="0"/>
              <a:t>.</a:t>
            </a:r>
          </a:p>
        </p:txBody>
      </p:sp>
      <p:sp>
        <p:nvSpPr>
          <p:cNvPr id="7" name="Text Placeholder 7"/>
          <p:cNvSpPr>
            <a:spLocks noGrp="1"/>
          </p:cNvSpPr>
          <p:nvPr>
            <p:ph type="body" sz="quarter" idx="4294967295"/>
          </p:nvPr>
        </p:nvSpPr>
        <p:spPr>
          <a:xfrm>
            <a:off x="881864" y="5844512"/>
            <a:ext cx="8240871" cy="180975"/>
          </a:xfrm>
          <a:prstGeom prst="rect">
            <a:avLst/>
          </a:prstGeom>
        </p:spPr>
        <p:txBody>
          <a:bodyPr vert="horz" lIns="91440" tIns="45720" rIns="91440" bIns="45720" rtlCol="0">
            <a:noAutofit/>
          </a:bodyPr>
          <a:lstStyle/>
          <a:p>
            <a:pPr marL="0" indent="0">
              <a:buNone/>
            </a:pPr>
            <a:r>
              <a:rPr lang="en-US" sz="900" dirty="0"/>
              <a:t>Source: Bloomberg, HSBC</a:t>
            </a:r>
          </a:p>
        </p:txBody>
      </p:sp>
      <p:sp>
        <p:nvSpPr>
          <p:cNvPr id="8" name="Title 3"/>
          <p:cNvSpPr>
            <a:spLocks noGrp="1"/>
          </p:cNvSpPr>
          <p:nvPr>
            <p:ph type="title"/>
          </p:nvPr>
        </p:nvSpPr>
        <p:spPr>
          <a:xfrm>
            <a:off x="1041299" y="669363"/>
            <a:ext cx="7921999" cy="347744"/>
          </a:xfrm>
        </p:spPr>
        <p:txBody>
          <a:bodyPr vert="horz" lIns="121920" tIns="60960" rIns="121920" bIns="60960" rtlCol="0" anchor="b" anchorCtr="0">
            <a:noAutofit/>
          </a:bodyPr>
          <a:lstStyle/>
          <a:p>
            <a:r>
              <a:rPr lang="en-GB" sz="2400" dirty="0" smtClean="0"/>
              <a:t>EUR </a:t>
            </a:r>
            <a:r>
              <a:rPr lang="en-GB" sz="2400" dirty="0"/>
              <a:t>− </a:t>
            </a:r>
            <a:r>
              <a:rPr lang="en-GB" sz="2400" dirty="0" smtClean="0"/>
              <a:t>Trouble in the German </a:t>
            </a:r>
            <a:r>
              <a:rPr lang="en-GB" sz="2400" dirty="0"/>
              <a:t>industrial </a:t>
            </a:r>
            <a:r>
              <a:rPr lang="en-GB" sz="2400" dirty="0" smtClean="0"/>
              <a:t>sector</a:t>
            </a:r>
            <a:endParaRPr lang="en-US" sz="2400" dirty="0"/>
          </a:p>
        </p:txBody>
      </p:sp>
      <p:sp>
        <p:nvSpPr>
          <p:cNvPr id="3" name="Footer Placeholder 2"/>
          <p:cNvSpPr>
            <a:spLocks noGrp="1"/>
          </p:cNvSpPr>
          <p:nvPr>
            <p:ph type="ftr" sz="quarter" idx="14"/>
          </p:nvPr>
        </p:nvSpPr>
        <p:spPr/>
        <p:txBody>
          <a:bodyPr/>
          <a:lstStyle/>
          <a:p>
            <a:endParaRPr lang="en-GB" dirty="0"/>
          </a:p>
        </p:txBody>
      </p:sp>
      <p:pic>
        <p:nvPicPr>
          <p:cNvPr id="4" name="Picture 3"/>
          <p:cNvPicPr>
            <a:picLocks noChangeAspect="1"/>
          </p:cNvPicPr>
          <p:nvPr/>
        </p:nvPicPr>
        <p:blipFill>
          <a:blip r:embed="rId2"/>
          <a:stretch>
            <a:fillRect/>
          </a:stretch>
        </p:blipFill>
        <p:spPr>
          <a:xfrm>
            <a:off x="881864" y="1193645"/>
            <a:ext cx="5120590" cy="4320000"/>
          </a:xfrm>
          <a:prstGeom prst="rect">
            <a:avLst/>
          </a:prstGeom>
        </p:spPr>
      </p:pic>
      <p:pic>
        <p:nvPicPr>
          <p:cNvPr id="9" name="Picture 8"/>
          <p:cNvPicPr>
            <a:picLocks noChangeAspect="1"/>
          </p:cNvPicPr>
          <p:nvPr/>
        </p:nvPicPr>
        <p:blipFill>
          <a:blip r:embed="rId3"/>
          <a:stretch>
            <a:fillRect/>
          </a:stretch>
        </p:blipFill>
        <p:spPr>
          <a:xfrm>
            <a:off x="6388021" y="1193645"/>
            <a:ext cx="5150554" cy="4320000"/>
          </a:xfrm>
          <a:prstGeom prst="rect">
            <a:avLst/>
          </a:prstGeom>
        </p:spPr>
      </p:pic>
    </p:spTree>
    <p:extLst>
      <p:ext uri="{BB962C8B-B14F-4D97-AF65-F5344CB8AC3E}">
        <p14:creationId xmlns:p14="http://schemas.microsoft.com/office/powerpoint/2010/main" val="155968251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ND" val="DnD"/>
</p:tagLst>
</file>

<file path=ppt/tags/tag2.xml><?xml version="1.0" encoding="utf-8"?>
<p:tagLst xmlns:a="http://schemas.openxmlformats.org/drawingml/2006/main" xmlns:r="http://schemas.openxmlformats.org/officeDocument/2006/relationships" xmlns:p="http://schemas.openxmlformats.org/presentationml/2006/main">
  <p:tag name="DND" val="DnD"/>
</p:tagLst>
</file>

<file path=ppt/tags/tag3.xml><?xml version="1.0" encoding="utf-8"?>
<p:tagLst xmlns:a="http://schemas.openxmlformats.org/drawingml/2006/main" xmlns:r="http://schemas.openxmlformats.org/officeDocument/2006/relationships" xmlns:p="http://schemas.openxmlformats.org/presentationml/2006/main">
  <p:tag name="DND" val="DnD"/>
</p:tagLst>
</file>

<file path=ppt/theme/theme1.xml><?xml version="1.0" encoding="utf-8"?>
<a:theme xmlns:a="http://schemas.openxmlformats.org/drawingml/2006/main" name="A4 Landscape Message Driven">
  <a:themeElements>
    <a:clrScheme name="">
      <a:dk1>
        <a:srgbClr val="000000"/>
      </a:dk1>
      <a:lt1>
        <a:srgbClr val="FFFFFF"/>
      </a:lt1>
      <a:dk2>
        <a:srgbClr val="3264FF"/>
      </a:dk2>
      <a:lt2>
        <a:srgbClr val="FC7049"/>
      </a:lt2>
      <a:accent1>
        <a:srgbClr val="FF0000"/>
      </a:accent1>
      <a:accent2>
        <a:srgbClr val="999999"/>
      </a:accent2>
      <a:accent3>
        <a:srgbClr val="FFFFFF"/>
      </a:accent3>
      <a:accent4>
        <a:srgbClr val="000000"/>
      </a:accent4>
      <a:accent5>
        <a:srgbClr val="FFAAAA"/>
      </a:accent5>
      <a:accent6>
        <a:srgbClr val="8A8A8A"/>
      </a:accent6>
      <a:hlink>
        <a:srgbClr val="333333"/>
      </a:hlink>
      <a:folHlink>
        <a:srgbClr val="FDD0B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altLang="en-US" sz="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altLang="en-US" sz="600" b="0" i="0" u="none" strike="noStrike" cap="none" normalizeH="0" baseline="0" smtClean="0">
            <a:ln>
              <a:noFill/>
            </a:ln>
            <a:solidFill>
              <a:schemeClr val="tx1"/>
            </a:solidFill>
            <a:effectLst/>
            <a:latin typeface="Arial" charset="0"/>
          </a:defRPr>
        </a:defPPr>
      </a:lstStyle>
    </a:lnDef>
  </a:objectDefaults>
  <a:extraClrSchemeLst>
    <a:extraClrScheme>
      <a:clrScheme name="A4 Landscape Message Driven 1">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4 Landscape Message Driven 2">
        <a:dk1>
          <a:srgbClr val="000000"/>
        </a:dk1>
        <a:lt1>
          <a:srgbClr val="FFFFFF"/>
        </a:lt1>
        <a:dk2>
          <a:srgbClr val="FF1300"/>
        </a:dk2>
        <a:lt2>
          <a:srgbClr val="82003C"/>
        </a:lt2>
        <a:accent1>
          <a:srgbClr val="404040"/>
        </a:accent1>
        <a:accent2>
          <a:srgbClr val="A6A6A6"/>
        </a:accent2>
        <a:accent3>
          <a:srgbClr val="FFFFFF"/>
        </a:accent3>
        <a:accent4>
          <a:srgbClr val="000000"/>
        </a:accent4>
        <a:accent5>
          <a:srgbClr val="AFAFAF"/>
        </a:accent5>
        <a:accent6>
          <a:srgbClr val="969696"/>
        </a:accent6>
        <a:hlink>
          <a:srgbClr val="FDD0B9"/>
        </a:hlink>
        <a:folHlink>
          <a:srgbClr val="FC704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esearch Presentation.potx" id="{963D827E-3401-4A0E-AD1C-2E2255D4BC8D}" vid="{A91366B9-2187-4FB8-9266-889EEFB91DB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appings>
  <mapping>
    <key>DocumentMetadataStatic</key>
    <guid>{A75A1907-E727-46A0-98F9-BDEB9D8C7931}</guid>
  </mapping>
  <mapping>
    <key>TaggingMetadata</key>
    <guid>{62C4DC1C-0FB5-40E2-93BD-590E4BD743F6}</guid>
  </mapping>
  <mapping>
    <key>ComplianceCheck</key>
    <guid>{2A53A2FE-F018-4EAD-84A2-0632DD0CBB11}</guid>
  </mapping>
  <mapping>
    <key>Dislosures</key>
    <guid>{68718267-CE83-459C-A484-EE212E057DA7}</guid>
  </mapping>
  <mapping>
    <key>DislosuresRequest</key>
    <guid>{7F743F5D-B742-4A0F-8902-77D5EDA2CA2C}</guid>
  </mapping>
</mappings>
</file>

<file path=customXml/item2.xml><?xml version="1.0" encoding="utf-8"?>
<ComplianceMatches xmlns="http://schemas.datacontract.org/2004/07/RIT.Desktop.AppFunctions.ComplianceCheck.Entities" xmlns:i="http://www.w3.org/2001/XMLSchema-instance">
  <Aliases>
    <ComplianceAlias>
      <alias>HSBC</alias>
      <companyId>11828</companyId>
      <companyName>HSBC (HK)</companyName>
      <companyRics i:nil="true"/>
      <companyTag>false</companyTag>
      <greylisted>true</greylisted>
      <hanAlias>false</hanAlias>
      <hits>34</hits>
      <hitsChanged>false</hitsChanged>
      <investmentMention>false</investmentMention>
      <isSelected>false</isSelected>
      <new>false</new>
      <restricted>false</restricted>
      <super10>false</super10>
      <ticked>false</ticked>
    </ComplianceAlias>
    <ComplianceAlias>
      <alias>HSBC</alias>
      <companyId>137143</companyId>
      <companyName>HSBC ASSET MANAGEMENT</companyName>
      <companyRics i:nil="true"/>
      <companyTag>false</companyTag>
      <greylisted>true</greylisted>
      <hanAlias>false</hanAlias>
      <hits>34</hits>
      <hitsChanged>false</hitsChanged>
      <investmentMention>false</investmentMention>
      <isSelected>false</isSelected>
      <new>false</new>
      <restricted>false</restricted>
      <super10>false</super10>
      <ticked>false</ticked>
    </ComplianceAlias>
    <ComplianceAlias>
      <alias>HSBC BANK PLC</alias>
      <companyId>106327</companyId>
      <companyName>HSBC BANK</companyName>
      <companyRics i:nil="true"/>
      <companyTag>false</companyTag>
      <greylisted>true</greylisted>
      <hanAlias>false</hanAlias>
      <hits>2</hits>
      <hitsChanged>false</hitsChanged>
      <investmentMention>false</investmentMention>
      <isSelected>false</isSelected>
      <new>false</new>
      <restricted>false</restricted>
      <super10>false</super10>
      <ticked>false</ticked>
    </ComplianceAlias>
    <ComplianceAlias>
      <alias>HSBC BANK</alias>
      <companyId>106327</companyId>
      <companyName>HSBC BANK</companyName>
      <companyRics i:nil="true"/>
      <companyTag>false</companyTag>
      <greylisted>true</greylisted>
      <hanAlias>false</hanAlias>
      <hits>2</hits>
      <hitsChanged>false</hitsChanged>
      <investmentMention>false</investmentMention>
      <isSelected>false</isSelected>
      <new>false</new>
      <restricted>false</restricted>
      <super10>false</super10>
      <ticked>false</ticked>
    </ComplianceAlias>
    <ComplianceAlias>
      <alias>HSBC</alias>
      <companyId>83284</companyId>
      <companyName>HSBC FRANCE</companyName>
      <companyRics i:nil="true"/>
      <companyTag>false</companyTag>
      <greylisted>true</greylisted>
      <hanAlias>false</hanAlias>
      <hits>34</hits>
      <hitsChanged>false</hitsChanged>
      <investmentMention>false</investmentMention>
      <isSelected>false</isSelected>
      <new>false</new>
      <restricted>false</restricted>
      <super10>false</super10>
      <ticked>false</ticked>
    </ComplianceAlias>
    <ComplianceAlias>
      <alias>HSBC</alias>
      <companyId>105343</companyId>
      <companyName>HSBC GROUP PLC</companyName>
      <companyRics i:nil="true"/>
      <companyTag>false</companyTag>
      <greylisted>true</greylisted>
      <hanAlias>false</hanAlias>
      <hits>34</hits>
      <hitsChanged>false</hitsChanged>
      <investmentMention>false</investmentMention>
      <isSelected>false</isSelected>
      <new>false</new>
      <restricted>false</restricted>
      <super10>false</super10>
      <ticked>false</ticked>
    </ComplianceAlias>
    <ComplianceAlias>
      <alias>HSBC</alias>
      <companyId>37186</companyId>
      <companyName>HSBC HLDGS PLC</companyName>
      <companyRics i:nil="true"/>
      <companyTag>false</companyTag>
      <greylisted>true</greylisted>
      <hanAlias>false</hanAlias>
      <hits>34</hits>
      <hitsChanged>false</hitsChanged>
      <investmentMention>false</investmentMention>
      <isSelected>false</isSelected>
      <new>false</new>
      <restricted>true</restricted>
      <super10>false</super10>
      <ticked>false</ticked>
    </ComplianceAlias>
    <ComplianceAlias>
      <alias>HSBC Bank</alias>
      <companyId>37186</companyId>
      <companyName>HSBC HLDGS PLC</companyName>
      <companyRics i:nil="true"/>
      <companyTag>false</companyTag>
      <greylisted>true</greylisted>
      <hanAlias>false</hanAlias>
      <hits>2</hits>
      <hitsChanged>false</hitsChanged>
      <investmentMention>false</investmentMention>
      <isSelected>false</isSelected>
      <new>false</new>
      <restricted>true</restricted>
      <super10>false</super10>
      <ticked>false</ticked>
    </ComplianceAlias>
    <ComplianceAlias>
      <alias>BOC</alias>
      <companyId>103630</companyId>
      <companyName>BANK OF CEYLON</companyName>
      <companyRics i:nil="true"/>
      <companyTag>false</companyTag>
      <greylisted>true</greylisted>
      <hanAlias>false</hanAlias>
      <hits>3</hits>
      <hitsChanged>false</hitsChanged>
      <investmentMention>false</investmentMention>
      <isSelected>false</isSelected>
      <new>false</new>
      <restricted>false</restricted>
      <super10>false</super10>
      <ticked>false</ticked>
    </ComplianceAlias>
    <ComplianceAlias>
      <alias>BOC</alias>
      <companyId>62041</companyId>
      <companyName>BANK OF CHINA LTD</companyName>
      <companyRics i:nil="true"/>
      <companyTag>false</companyTag>
      <greylisted>true</greylisted>
      <hanAlias>false</hanAlias>
      <hits>3</hits>
      <hitsChanged>false</hitsChanged>
      <investmentMention>false</investmentMention>
      <isSelected>false</isSelected>
      <new>false</new>
      <restricted>false</restricted>
      <super10>false</super10>
      <ticked>false</ticked>
    </ComplianceAlias>
    <ComplianceAlias>
      <alias>BOC</alias>
      <companyId>59921</companyId>
      <companyName>BANK OF CHINA LTD A</companyName>
      <companyRics i:nil="true"/>
      <companyTag>false</companyTag>
      <greylisted>true</greylisted>
      <hanAlias>false</hanAlias>
      <hits>3</hits>
      <hitsChanged>false</hitsChanged>
      <investmentMention>false</investmentMention>
      <isSelected>false</isSelected>
      <new>false</new>
      <restricted>false</restricted>
      <super10>false</super10>
      <ticked>false</ticked>
    </ComplianceAlias>
    <ComplianceAlias>
      <alias>BOC</alias>
      <companyId>64953</companyId>
      <companyName>BANK OF CYPRUS</companyName>
      <companyRics i:nil="true"/>
      <companyTag>false</companyTag>
      <greylisted>true</greylisted>
      <hanAlias>false</hanAlias>
      <hits>3</hits>
      <hitsChanged>false</hitsChanged>
      <investmentMention>false</investmentMention>
      <isSelected>false</isSelected>
      <new>false</new>
      <restricted>false</restricted>
      <super10>false</super10>
      <ticked>false</ticked>
    </ComplianceAlias>
    <ComplianceAlias>
      <alias>BoC</alias>
      <companyId>323</companyId>
      <companyName>BOCHK HOLDINGS</companyName>
      <companyRics i:nil="true"/>
      <companyTag>false</companyTag>
      <greylisted>true</greylisted>
      <hanAlias>false</hanAlias>
      <hits>3</hits>
      <hitsChanged>false</hitsChanged>
      <investmentMention>false</investmentMention>
      <isSelected>false</isSelected>
      <new>false</new>
      <restricted>false</restricted>
      <super10>false</super10>
      <ticked>false</ticked>
    </ComplianceAlias>
    <ComplianceAlias>
      <alias>ABE</alias>
      <companyId>39062</companyId>
      <companyName>ABERTIS</companyName>
      <companyRics i:nil="true"/>
      <companyTag>false</companyTag>
      <greylisted>true</greylisted>
      <hanAlias>false</hanAlias>
      <hits>1</hits>
      <hitsChanged>false</hitsChanged>
      <investmentMention>false</investmentMention>
      <isSelected>false</isSelected>
      <new>false</new>
      <restricted>false</restricted>
      <super10>false</super10>
      <ticked>false</ticked>
    </ComplianceAlias>
    <ComplianceAlias>
      <alias>UK</alias>
      <companyId>118766</companyId>
      <companyName>MINISTRY OF FINANCE AND ECONOM</companyName>
      <companyRics i:nil="true"/>
      <companyTag>false</companyTag>
      <greylisted>true</greylisted>
      <hanAlias>false</hanAlias>
      <hits>1</hits>
      <hitsChanged>false</hitsChanged>
      <investmentMention>false</investmentMention>
      <isSelected>false</isSelected>
      <new>false</new>
      <restricted>false</restricted>
      <super10>false</super10>
      <ticked>false</ticked>
    </ComplianceAlias>
    <ComplianceAlias>
      <alias>ON</alias>
      <companyId>56734</companyId>
      <companyName>ON SEMICONDUCTOR CORP.</companyName>
      <companyRics i:nil="true"/>
      <companyTag>false</companyTag>
      <greylisted>true</greylisted>
      <hanAlias>false</hanAlias>
      <hits>16</hits>
      <hitsChanged>false</hitsChanged>
      <investmentMention>false</investmentMention>
      <isSelected>false</isSelected>
      <new>false</new>
      <restricted>false</restricted>
      <super10>false</super10>
      <ticked>false</ticked>
    </ComplianceAlias>
    <ComplianceAlias>
      <alias>AT</alias>
      <companyId>141595</companyId>
      <companyName>AROUNDTOWN SA</companyName>
      <companyRics i:nil="true"/>
      <companyTag>false</companyTag>
      <greylisted>true</greylisted>
      <hanAlias>false</hanAlias>
      <hits>6</hits>
      <hitsChanged>false</hitsChanged>
      <investmentMention>false</investmentMention>
      <isSelected>false</isSelected>
      <new>false</new>
      <restricted>false</restricted>
      <super10>false</super10>
      <ticked>false</ticked>
    </ComplianceAlias>
    <ComplianceAlias>
      <alias>SEK</alias>
      <companyId>108046</companyId>
      <companyName>SVENSK EXPORTKREDIT</companyName>
      <companyRics i:nil="true"/>
      <companyTag>false</companyTag>
      <greylisted>true</greylisted>
      <hanAlias>false</hanAlias>
      <hits>4</hits>
      <hitsChanged>false</hitsChanged>
      <investmentMention>false</investmentMention>
      <isSelected>false</isSelected>
      <new>false</new>
      <restricted>false</restricted>
      <super10>false</super10>
      <ticked>false</ticked>
    </ComplianceAlias>
    <ComplianceAlias>
      <alias>China</alias>
      <companyId>118323</companyId>
      <companyName>MINISTRY OF FINANCE (PEOPLES R</companyName>
      <companyRics i:nil="true"/>
      <companyTag>false</companyTag>
      <greylisted>true</greylisted>
      <hanAlias>false</hanAlias>
      <hits>2</hits>
      <hitsChanged>false</hitsChanged>
      <investmentMention>false</investmentMention>
      <isSelected>false</isSelected>
      <new>false</new>
      <restricted>false</restricted>
      <super10>false</super10>
      <ticked>false</ticked>
    </ComplianceAlias>
    <ComplianceAlias>
      <alias>TOTAL</alias>
      <companyId>38699</companyId>
      <companyName>TOTAL</companyName>
      <companyRics i:nil="true"/>
      <companyTag>false</companyTag>
      <greylisted>true</greylisted>
      <hanAlias>false</hanAlias>
      <hits>1</hits>
      <hitsChanged>false</hitsChanged>
      <investmentMention>false</investmentMention>
      <isSelected>false</isSelected>
      <new>false</new>
      <restricted>false</restricted>
      <super10>false</super10>
      <ticked>false</ticked>
    </ComplianceAlias>
    <ComplianceAlias>
      <alias>News</alias>
      <companyId>68244</companyId>
      <companyName>NEWS CORP</companyName>
      <companyRics i:nil="true"/>
      <companyTag>false</companyTag>
      <greylisted>true</greylisted>
      <hanAlias>false</hanAlias>
      <hits>1</hits>
      <hitsChanged>false</hitsChanged>
      <investmentMention>false</investmentMention>
      <isSelected>false</isSelected>
      <new>false</new>
      <restricted>false</restricted>
      <super10>false</super10>
      <ticked>false</ticked>
    </ComplianceAlias>
  </Aliases>
  <When>2019-05-30T11:43:57.9872266Z</When>
  <Who>Catherine Goodwin</Who>
</ComplianceMatches>
</file>

<file path=customXml/item3.xml><?xml version="1.0" encoding="utf-8"?>
<GetDisclosuresAndDisclaimersLanguageResponse xmlns="http://www.hsbcib.com/research/regulatory" xmlns:ns2="http://www.hsbcib.com/research/common/responsestatus">
  <ResponseStatus>
    <ns2:Status>SUCCESS</ns2:Status>
  </ResponseStatus>
  <DisclosureAndDisclaimers>
    <DisclosureAndDisclaimer LanguageId="111" LanguageCode="eng">
      <DisclosureSections>
        <DisclosureSectionsHeading>Disclosure appendix</DisclosureSectionsHeading>
        <DisclosureSection Order="1" SectionId="565">
          <Heading>Analyst Certification</Heading>
          <Text Format="TEXT">
            <TextData>The following analyst(s), economist(s), or strategist(s) who is(are) primarily responsible for this report, including any analyst(s) whose name(s) appear(s) as author of an individual section or sections of the report and any analyst(s) named as the covering analyst(s) of a subsidiary company in a sum-of-the-parts valuation certifies(y) that the opinion(s) on the subject security(ies) or issuer(s), any views or forecasts expressed in the section(s) of which such individual(s) is(are) named as author(s), and any other views or forecasts expressed herein, including any views expressed on the back page of the research report, accurately reflect their personal view(s) and that no part of their compensation was, is or will be directly or indirectly related to the specific recommendation(s) or views contained in this research report: David Bloom</TextData>
          </Text>
        </DisclosureSection>
        <DisclosureSection Order="2" SectionId="567">
          <Heading>Important disclosures</Heading>
        </DisclosureSection>
        <DisclosureSection Order="3" SectionId="383">
          <Text Format="TEXT">
            <TextData>
              This document has been prepared and is being distributed by the Research Department of HSBC and is intended solely for the clients of HSBC and is not for publication to other persons, whether through the press or by other means. 
              <DummyDataTag/>
              <DummyDataTag/>
This document is for information purposes only and it should not be regarded as an offer to sell or as a solicitation of an offer to buy the securities or other investment products mentioned in it and/or to participate in any trading strategy.  Advice in this document is general and should not be construed as personal advice, given it has been prepared without taking account of the objectives, financial situation or needs of any particular investor.  Accordingly, investors should, before acting on the advice, consider the appropriateness of the advice, having regard to their objectives, financial situation and needs. If necessary, seek professional investment and tax advice. 
              <DummyDataTag/>
              <DummyDataTag/>
Certain investment products mentioned in this document may not be eligible for sale in some states or countries, and they may not be suitable for all types of investors. Investors should consult with their HSBC representative regarding the suitability of the investment products mentioned in this document and take into account their specific investment objectives, financial situation or particular needs before making a commitment to purchase investment products.  
              <DummyDataTag/>
              <DummyDataTag/>
The value of and the income produced by the investment products mentioned in this document may fluctuate, so that an investor may get back less than originally invested.  Certain high-volatility investments can be subject to sudden and large falls in value that could equal or exceed the amount invested.  Value and income from investment products may be adversely affected by exchange rates, interest rates, or other factors.  Past performance of a particular investment product is not indicative of future results.
            </TextData>
          </Text>
        </DisclosureSection>
        <DisclosureSection Order="4" SectionId="566">
          <Text Format="TEXT">
            <TextData>
              HSBC and its affiliates will from time to time sell to and buy from customers the securities/instruments, both equity and debt (including derivatives) of companies covered in HSBC Research on a principal or agency basis or act as a market maker or liquidity provider in the securities/instruments mentioned in this report.
              <DummyDataTag/>
              <DummyDataTag/>
Analysts, economists, and strategists are paid in part by reference to the profitability of HSBC which includes investment banking, sales &amp; trading, and principal trading revenues. 
              <DummyDataTag/>
              <DummyDataTag/>
Whether, or in what time frame, an update of this analysis will be published is not determined in advance.
            </TextData>
          </Text>
        </DisclosureSection>
        <DisclosureSection Order="5" SectionId="981">
          <Text Format="TEXT">
            <TextData>For disclosures in respect of any company mentioned in this report, please see the most recently published report on that company available at www.hsbcnet.com/research. HSBC Private Banking clients should contact their Relationship Manager for queries regarding other research reports. In order to find out more about the proprietary models used to produce this report, please contact the authoring analyst.</TextData>
          </Text>
        </DisclosureSection>
        <DisclosureSection Order="6" SectionId="1121">
          <Heading>Additional disclosures</Heading>
        </DisclosureSection>
        <DisclosureSection Order="7" SectionId="286" DisclosureSectionType="Additional_Disclosure">
          <Table Type="IssuerAnalystDisclosuresList">
            <Row>
              <Cell>1</Cell>
              <Cell>This report is dated as at 30 May 2019.</Cell>
            </Row>
            <Row>
              <Cell>2</Cell>
              <Cell>All market data included in this report are dated as at close 29 May 2019, unless a different date and/or a specific time of day is indicated in the report.</Cell>
            </Row>
            <Row>
              <Cell>3</Cell>
              <Cell>HSBC has procedures in place to identify and manage any potential conflicts of interest that arise in connection with its Research business. HSBC's analysts and its other staff who are involved in the preparation and dissemination of Research operate and have a management reporting line independent of HSBC's Investment Banking business. Information Barrier procedures are in place between the Investment Banking, Principal Trading, and Research businesses to ensure that any confidential and/or price sensitive information is handled in an appropriate manner.</Cell>
            </Row>
            <Row>
              <Cell>4</Cell>
              <Cell>You are not permitted to use, for reference, any data in this document for the purpose of (i) determining the interest payable, or other sums due, under loan agreements or under other financial contracts or instruments, (ii) determining the price at which a financial instrument may be bought or sold or traded or redeemed, or the value of a financial instrument, and/or (iii) measuring the performance of a financial instrument.</Cell>
            </Row>
          </Table>
        </DisclosureSection>
        <DisclosureSection Order="8" SectionId="821"/>
      </DisclosureSections>
      <Disclaimer>
        <Heading>Disclaimer</Heading>
        <AnalystDisclaimer/>
        <LegalEntities>Legal entities as at 30 November 2017 
‘UAE’ HSBC Bank Middle East Limited, Dubai; ‘HK’ The Hongkong and Shanghai Banking Corporation Limited, Hong Kong; ‘TW’ HSBC Securities (Taiwan) Corporation Limited; 'CA' HSBC Securities (Canada) Inc.; HSBC Bank, Paris Branch; HSBC France; ‘DE’ HSBC Trinkaus &amp; Burkhardt AG, Düsseldorf; 000 HSBC Bank (RR), Moscow; ‘IN’ HSBC Securities and Capital Markets (India) Private Limited, Mumbai; ‘JP’ HSBC Securities (Japan) Limited, Tokyo; ‘EG’ HSBC Securities Egypt SAE, Cairo; ‘CN’ HSBC Investment Bank Asia Limited, Beijing Representative Office; The Hongkong and Shanghai Banking Corporation Limited, Singapore Branch; The Hongkong and Shanghai Banking Corporation Limited, Seoul Securities Branch; The Hongkong and Shanghai Banking Corporation Limited, Seoul Branch; HSBC Securities (South Africa) (Pty) Ltd, Johannesburg; HSBC Bank plc, London, Madrid, Milan, Stockholm, Tel Aviv; ‘US’ HSBC Securities (USA) Inc, New York; HSBC Yatirim Menkul Degerler AS, Istanbul; HSBC México, SA, Institución de Banca Múltiple, Grupo Financiero HSBC; HSBC Bank Australia Limited; HSBC Bank Argentina SA; HSBC Saudi Arabia Limited; The Hongkong and Shanghai Banking Corporation Limited, New Zealand Branch incorporated in Hong Kong SAR; The Hongkong and Shanghai Banking Corporation Limited, Bangkok Branch; PT Bank HSBC Indonesia; HSBC Qianhai Securities Limited</LegalEntities>
        <Issuer>
          <Heading>Issuer of report</Heading>
          <Bank>HSBC Bank plc</Bank>
          <BankShortName>HSBC</BankShortName>
          <Address>8 Canada Square, London
E14 5HQ, United Kingdom
Telephone: +44 20 7991 8888
Fax: +44 20 7992 4880
Website: www.research.hsbc.com</Address>
        </Issuer>
        <Text Format="TEXT">
          <TextData>This document is issued and approved in the United Kingdom by HSBC Bank plc for the information of its Clients (as defined in the Rules of FCA) and those of its affiliates only. If this research is received by a customer of an affiliate of HSBC, its provision to the recipient is subject to the terms of business in place between the recipient and such affiliate. In Australia, this publication has been distributed by The Hongkong and Shanghai Banking Corporation Limited (ABN 65 117 925 970, AFSL 301737) for the general information of its “wholesale” customers (as defined in the Corporations Act 2001).  Where distributed to retail customers, this research is distributed by HSBC Bank Australia Limited (ABN 48 006 434 162, AFSL No. 232595).  These respective entities make no representations that the products or services mentioned in this document are available to persons in Australia or are necessarily suitable for any particular person or appropriate in accordance with local law. No consideration has been given to the particular investment objectives, financial situation or particular needs of any recipient.
The document is distributed in Hong Kong by The Hongkong and Shanghai Banking Corporation Limited and in Japan by HSBC Securities (Japan) Limited.  Each of the companies listed above (the “Participating Companies”) is a member of the HSBC Group of Companies, any member of which may trade for its own account as Principal, may have underwritten an issue within the last 36 months or, together with its Directors, officers and employees, may have a long or short position in securities or instruments or in any related instrument mentioned in the document. Brokerage or fees may be earned by the Participating Companies or persons associated with them in respect of any business transacted by them in all or any of the securities or instruments referred to in this document. In Korea, this publication is distributed by either The Hongkong and Shanghai Banking Corporation Limited, Seoul Securities Branch ("HBAP SLS") or The Hongkong and Shanghai Banking Corporation Limited, Seoul Branch ("HBAP SEL") for the general information of professional investors specified in Article 9 of the Financial Investment Services and Capital Markets Act (“FSCMA”). This publication is not a prospectus as defined in the FSCMA. It may not be further distributed in whole or in part for any purpose. Both HBAP SLS and HBAP SEL are regulated by the Financial Services Commission and the Financial Supervisory Service of Korea. This publication is distributed in New Zealand by The Hongkong and Shanghai Banking Corporation Limited, New Zealand Branch incorporated in Hong Kong SAR.
The information in this document is derived from sources the Participating Companies believe to be reliable but which have not been independently verified. The Participating Companies make no guarantee of its accuracy and completeness and are not responsible for errors of transmission of factual or analytical data, nor shall the Participating Companies be liable for damages arising out of any person’s reliance upon this information. All charts and graphs are from publicly available sources or proprietary data. The opinions in this document constitute the present judgement of the Participating Companies, which is subject to change without notice. From time to time research analysts conduct site visits of covered issuers. HSBC policies prohibit research analysts from accepting payment or reimbursement for travel expenses from the issuer for such visits.
This document is neither an offer to sell, purchase or subscribe for any investment nor a solicitation of such an offer. HSBC Securities (USA) Inc. accepts responsibility for the content of this research report prepared by its non-US foreign affiliate.  All US persons receiving and/or accessing this report and intending to effect transactions in any security discussed herein should do so with HSBC Securities (USA) Inc. in the United States and not with its non-US foreign affiliate, the issuer of this report. In Singapore, this publication is distributed by The Hongkong and Shanghai Banking Corporation Limited, Singapore Branch for the general information of institutional investors or other persons specified in Sections 274 and 304 of the Securities and Futures Act (Chapter 289) (“SFA”) and accredited investors and other persons in accordance with the conditions specified in Sections 275 and 305 of the SFA. Only Economics or Currencies reports are intended for distribution to a person who is not an Accredited Investor, Expert Investor or Institutional Investor as defined in SFA. The Hongkong and Shanghai Banking Corporation Limited, Singapore Branch accepts legal responsibility for the contents of reports pursuant to Regulation 32C(1)(d) of the Financial Advisers Regulations. This publication is not a prospectus as defined in the SFA. This publication is not a prospectus as defined in the SFA. It may not be further distributed in whole or in part for any purpose. The Hongkong and Shanghai Banking Corporation Limited Singapore Branch is regulated by the Monetary Authority of Singapore. Recipients in Singapore should contact a "Hongkong and Shanghai Banking Corporation Limited, Singapore Branch" representative in respect of any matters arising from, or in connection with this report. Please refer to The Hongkong and Shanghai Banking Corporation Limited Singapore Branch’s website at www.business.hsbc.com.sg for contact details. HSBC México, S.A., Institución de Banca Múltiple, Grupo Financiero HSBC is authorized and regulated by Secretaría de Hacienda y Crédito Público and Comisión Nacional Bancaria y de Valores (CNBV). 
The document is intended to be distributed in its entirety. Unless governing law permits otherwise, you must contact a HSBC Group member in your home jurisdiction if you wish to use HSBC Group services in effecting a transaction in any investment mentioned in this document. HSBC Bank plc is registered in England No 14259, is authorised by the Prudential Regulation Authority and regulated by the Financial Conduct Authority and the Prudential Regulation Authority and is a member of the London Stock Exchange. (070905)
In Canada, this document has been distributed by HSBC Securities (Canada) Inc. (member IIROC), and/or its affiliates.  The information contained herein is under no circumstances to be construed as investment advice in any province or territory of Canada and is not tailored to the needs of the recipient. No securities commission or similar regulatory authority in Canada has reviewed or in any way passed judgment upon these materials, the information contained herein or the merits of the securities described herein, and any representation to the contrary is an offense.
If you are an HSBC Private Banking (“PB”) customer with approval for receipt of relevant research publications by an applicable HSBC legal entity, you are eligible to receive this publication. To be eligible to receive such publications, you must have agreed to the applicable HSBC entity’s terms and conditions (“KRC Terms”) for access to the KRC, and the terms and conditions of any other internet banking service offered by that HSBC entity through which you will access research publications using the KRC.  Distribution of this publication is the sole responsibility of the HSBC entity with whom you have agreed the KRC Terms. 
If you do not meet the aforementioned eligibility requirements please disregard this publication and, if you are a customer of PB, please notify your Relationship Manager.  Receipt of research publications is strictly subject to the KRC Terms, which can be found at https://research.privatebank.hsbc.com/  – we draw your attention also to the provisions contained in the Important Notes section therein.
© Copyright 2019, HSBC Bank plc, ALL RIGHTS RESERVED. No part of this publication may be reproduced, stored in a retrieval system, or transmitted, on any form or by any means, electronic, mechanical, photocopying, recording, or otherwise, without the prior written permission of HSBC Bank plc. MCI (P) 065/01/2019, MCI (P) 008/02/2019</TextData>
        </Text>
      </Disclaimer>
      <IssuerOffice>HSBC Bank plc</IssuerOffice>
      <MultipleLanguageUsed>false</MultipleLanguageUsed>
    </DisclosureAndDisclaimer>
  </DisclosureAndDisclaimers>
</GetDisclosuresAndDisclaimersLanguageResponse>
</file>

<file path=customXml/item4.xml><?xml version="1.0" encoding="utf-8"?>
<GetDisclosuresAndDisclaimersLanguageRequest xmlns:xsi="http://www.w3.org/2001/XMLSchema-instance" xmlns:xsd="http://www.w3.org/2001/XMLSchema" xmlns="http://www.hsbcib.com/research/regulatory">
  <Analysts>
    <Analyst Id="1876"/>
  </Analysts>
  <Companies/>
  <DisclosureDisclaimerSections>
    <Section Id="565"/>
    <Section Id="567"/>
    <Section Id="383"/>
    <Section Id="566"/>
    <Section Id="981"/>
    <Section Id="1121"/>
    <Section Id="286"/>
    <Section Id="821"/>
    <Section Id="-99"/>
  </DisclosureDisclaimerSections>
  <Document Id="1121820"/>
  <Language Id="111"/>
  <MarketDataDate>2019-05-29</MarketDataDate>
  <Office Id="35"/>
  <Products>
    <Product Id="5" Primary="true"/>
    <Product Id="3"/>
  </Products>
  <Regions>
    <Region Id="41"/>
    <Region Id="10015"/>
    <Region Id="15005"/>
    <Region Id="100"/>
    <Region Id="10018"/>
    <Region Id="204"/>
    <Region Id="999999"/>
    <Region Id="999998"/>
  </Regions>
  <ReportDataDate>2019-05-30</ReportDataDate>
  <User Id="918748"/>
</GetDisclosuresAndDisclaimersLanguageRequest>
</file>

<file path=customXml/item5.xml><?xml version="1.0" encoding="utf-8"?>
<MetadataSerializationContainer xmlns="http://research.hsbc.com/ESO/tagging" xmlns:i="http://www.w3.org/2001/XMLSchema-instance">
  <AnalystDeclaration>
    <Declarations>
      <DeclarationQuestion>
        <AnswerId>1</AnswerId>
        <Id>272</Id>
        <Prompts i:nil="true"/>
      </DeclarationQuestion>
      <DeclarationQuestion>
        <AnswerId>1</AnswerId>
        <Id>276</Id>
        <Prompts i:nil="true"/>
      </DeclarationQuestion>
      <DeclarationQuestion>
        <AnswerId>2</AnswerId>
        <Id>273</Id>
        <Prompts i:nil="true"/>
      </DeclarationQuestion>
      <DeclarationQuestion>
        <AnswerId>2</AnswerId>
        <Id>274</Id>
        <Prompts i:nil="true"/>
      </DeclarationQuestion>
      <DeclarationQuestion>
        <AnswerId>2</AnswerId>
        <Id>275</Id>
        <Prompts i:nil="true"/>
      </DeclarationQuestion>
    </Declarations>
    <SignOff>
      <DateTime>2019-05-30T11:40:11</DateTime>
      <SignedOffById>1220665</SignedOffById>
      <SignedOffByName>Zeynep Ozer</SignedOffByName>
      <SignedOffByText>30 May 2019 11:40 GMT (Zeynep Ozer)</SignedOffByText>
    </SignOff>
  </AnalystDeclaration>
  <Audit>
    <DeclarationType>2</DeclarationType>
    <DocumentVersion i:nil="true"/>
    <DocumentVersionOriginal i:nil="true"/>
    <ESOType>2</ESOType>
    <ESOTypeName>Macro</ESOTypeName>
    <EsoVersion i:nil="true"/>
    <FirstTaggedTime>2019-05-30T12:46:39</FirstTaggedTime>
    <FirstTaggedUser>HBEU\43888723</FirstTaggedUser>
    <LastAnalystTime i:nil="true"/>
    <LastAnalystUser i:nil="true"/>
    <LastEditorialTime>2019-05-30T12:46:39</LastEditorialTime>
    <LastEditorialUser>HBEU\43888723</LastEditorialUser>
    <MachineId i:nil="true"/>
    <PeriodicalId i:nil="true"/>
    <PublicationType>AdHoc</PublicationType>
    <RunningInTestMode>false</RunningInTestMode>
  </Audit>
  <ComplianceInfo>
    <GraphInfo>
      <Company/>
    </GraphInfo>
  </ComplianceInfo>
  <Dimensions>
    <DimensionSerializationContainer>
      <Data>
        <Id>2017</Id>
        <Name>CreditRating</Name>
      </Data>
      <Model>
        <ConnectedModel i:nil="true"/>
        <SelectedItems/>
      </Model>
    </DimensionSerializationContainer>
    <DimensionSerializationContainer>
      <Data>
        <Id>2010</Id>
        <Name>Declaration</Name>
      </Data>
      <Model>
        <ConnectedModel i:nil="true"/>
        <SelectedItems/>
      </Model>
    </DimensionSerializationContainer>
    <DimensionSerializationContainer>
      <Data>
        <Id>2009</Id>
        <Name>DeclarationApproval</Name>
      </Data>
      <Model>
        <ConnectedModel i:nil="true"/>
        <SelectedItems/>
      </Model>
    </DimensionSerializationContainer>
    <DimensionSerializationContainer>
      <Data>
        <Id>2007</Id>
        <Name>DeclarationCheckbox</Name>
      </Data>
      <Model>
        <ConnectedModel i:nil="true"/>
        <SelectedItems/>
      </Model>
    </DimensionSerializationContainer>
    <DimensionSerializationContainer>
      <Data>
        <Id>2008</Id>
        <Name>DeclarationPrompt</Name>
      </Data>
      <Model>
        <ConnectedModel i:nil="true"/>
        <SelectedItems/>
      </Model>
    </DimensionSerializationContainer>
    <DimensionSerializationContainer>
      <Data>
        <Id>2020</Id>
        <Name>Disclosure</Name>
      </Data>
      <Model>
        <ConnectedModel i:nil="true"/>
        <SelectedItems/>
      </Model>
    </DimensionSerializationContainer>
    <DimensionSerializationContainer>
      <Data>
        <Id>2021</Id>
        <Name>DisclosureStyle</Name>
      </Data>
      <Model>
        <ConnectedModel i:nil="true"/>
        <SelectedItems>
          <anyType i:type="Item">
            <Id>3</Id>
            <IsReadOnly>false</IsReadOnly>
            <IsSortable>true</IsSortable>
            <Level>None</Level>
            <Name>Macro</Name>
          </anyType>
        </SelectedItems>
      </Model>
    </DimensionSerializationContainer>
    <DimensionSerializationContainer>
      <Data>
        <Id>2004</Id>
        <Name>DistributionRegion</Name>
      </Data>
      <Model>
        <ConnectedModel i:nil="true"/>
        <SelectedItems/>
      </Model>
    </DimensionSerializationContainer>
    <DimensionSerializationContainer>
      <Data>
        <Id>2012</Id>
        <Name>DistributionTime</Name>
      </Data>
      <Model>
        <ConnectedModel i:nil="true"/>
        <SelectedItems/>
      </Model>
    </DimensionSerializationContainer>
    <DimensionSerializationContainer>
      <Data>
        <Id>2022</Id>
        <Name>DocumentStatus</Name>
      </Data>
      <Model>
        <ConnectedModel i:nil="true"/>
        <SelectedItems>
          <anyType i:type="Item">
            <Id>2</Id>
            <IsReadOnly>false</IsReadOnly>
            <IsSortable>true</IsSortable>
            <Level>None</Level>
            <Name>Published</Name>
          </anyType>
        </SelectedItems>
      </Model>
    </DimensionSerializationContainer>
    <DimensionSerializationContainer>
      <Data>
        <Id>11</Id>
        <Name>DocumentType</Name>
      </Data>
      <Model>
        <ConnectedModel i:nil="true"/>
        <SelectedItems>
          <anyType i:type="Item">
            <Id>11</Id>
            <IsReadOnly>true</IsReadOnly>
            <IsSortable>true</IsSortable>
            <Level>None</Level>
            <Name>Presentation</Name>
          </anyType>
        </SelectedItems>
      </Model>
    </DimensionSerializationContainer>
    <DimensionSerializationContainer>
      <Data>
        <Id>2006</Id>
        <Name>EsoType</Name>
      </Data>
      <Model>
        <ConnectedModel i:nil="true"/>
        <SelectedItems>
          <anyType i:type="Item">
            <Id>2</Id>
            <IsReadOnly>false</IsReadOnly>
            <IsSortable>true</IsSortable>
            <Level>None</Level>
            <Name>Macro</Name>
          </anyType>
        </SelectedItems>
      </Model>
    </DimensionSerializationContainer>
    <DimensionSerializationContainer>
      <Data>
        <Id>2001</Id>
        <Name>Flavour</Name>
      </Data>
      <Model>
        <ConnectedModel i:nil="true"/>
        <SelectedItems/>
      </Model>
    </DimensionSerializationContainer>
    <DimensionSerializationContainer>
      <Data>
        <Id>2013</Id>
        <Name>Frequency</Name>
      </Data>
      <Model>
        <ConnectedModel i:nil="true"/>
        <SelectedItems/>
      </Model>
    </DimensionSerializationContainer>
    <DimensionSerializationContainer>
      <Data>
        <Id>2005</Id>
        <Name>HsbcPortfolio</Name>
      </Data>
      <Model>
        <ConnectedModel i:nil="true"/>
        <SelectedItems/>
      </Model>
    </DimensionSerializationContainer>
    <DimensionSerializationContainer>
      <Data>
        <Id>2026</Id>
        <Name>MacroPeerReviewer</Name>
      </Data>
      <Model>
        <ConnectedModel i:nil="true"/>
        <SelectedItems/>
      </Model>
    </DimensionSerializationContainer>
    <DimensionSerializationContainer>
      <Data>
        <Id>2000</Id>
        <Name>Mica</Name>
      </Data>
      <Model>
        <ConnectedModel i:nil="true"/>
        <SelectedItems/>
      </Model>
    </DimensionSerializationContainer>
    <DimensionSerializationContainer>
      <Data>
        <Id>1005</Id>
        <Name>Office</Name>
      </Data>
      <Model>
        <ConnectedModel i:nil="true"/>
        <SelectedItems>
          <anyType i:type="Item">
            <Id>35</Id>
            <IsReadOnly>false</IsReadOnly>
            <IsSortable>true</IsSortable>
            <Level>None</Level>
            <Name>UK, London</Name>
          </anyType>
        </SelectedItems>
      </Model>
    </DimensionSerializationContainer>
    <DimensionSerializationContainer>
      <Data>
        <Id>2</Id>
        <Name>OtherCompany</Name>
      </Data>
      <Model>
        <ConnectedModel i:nil="true"/>
        <SelectedItems/>
      </Model>
    </DimensionSerializationContainer>
    <DimensionSerializationContainer>
      <Data>
        <Id>1004</Id>
        <Name>Periodical</Name>
      </Data>
      <Model>
        <ConnectedModel i:nil="true"/>
        <SelectedItems/>
      </Model>
    </DimensionSerializationContainer>
    <DimensionSerializationContainer>
      <Data>
        <Id>2014</Id>
        <Name>PrcApprover</Name>
      </Data>
      <Model>
        <ConnectedModel i:nil="true"/>
        <SelectedItems/>
      </Model>
    </DimensionSerializationContainer>
    <DimensionSerializationContainer>
      <Data>
        <Id>2011</Id>
        <Name>ProhibitedRegion</Name>
      </Data>
      <Model>
        <ConnectedModel i:nil="true"/>
        <SelectedItems/>
      </Model>
    </DimensionSerializationContainer>
    <DimensionSerializationContainer>
      <Data>
        <Id>10</Id>
        <Name>Recommendation</Name>
      </Data>
      <Model>
        <ConnectedModel i:nil="true"/>
        <SelectedItems/>
      </Model>
    </DimensionSerializationContainer>
    <DimensionSerializationContainer>
      <Data>
        <Id>2028</Id>
        <Name>StaticDataProperties</Name>
      </Data>
      <Model>
        <ConnectedModel i:nil="true"/>
        <SelectedItems/>
      </Model>
    </DimensionSerializationContainer>
    <DimensionSerializationContainer>
      <Data>
        <Id>2027</Id>
        <Name>SupervisoryAnalyst</Name>
      </Data>
      <Model>
        <ConnectedModel i:nil="true"/>
        <SelectedItems/>
      </Model>
    </DimensionSerializationContainer>
    <DimensionSerializationContainer>
      <Data>
        <Id>2015</Id>
        <Name>SynopsisLength</Name>
      </Data>
      <Model>
        <ConnectedModel i:nil="true"/>
        <SelectedItems/>
      </Model>
    </DimensionSerializationContainer>
    <DimensionSerializationContainer>
      <Data>
        <Id>2003</Id>
        <Name>Template</Name>
      </Data>
      <Model>
        <ConnectedModel i:nil="true"/>
        <SelectedItems>
          <anyType i:type="Item">
            <Id>17</Id>
            <IsReadOnly>false</IsReadOnly>
            <IsSortable>true</IsSortable>
            <Level>None</Level>
            <Name>Presentation</Name>
          </anyType>
        </SelectedItems>
      </Model>
    </DimensionSerializationContainer>
    <DimensionSerializationContainer>
      <Data>
        <Id>2002</Id>
        <Name>TimeZone</Name>
      </Data>
      <Model>
        <ConnectedModel i:nil="true"/>
        <SelectedItems>
          <anyType i:type="Item">
            <Id>35</Id>
            <IsReadOnly>true</IsReadOnly>
            <IsSortable>true</IsSortable>
            <Level>None</Level>
            <Name>GMT Standard Time</Name>
          </anyType>
        </SelectedItems>
      </Model>
    </DimensionSerializationContainer>
    <DimensionSerializationContainer>
      <Data>
        <Id>2018</Id>
        <Name>TranslationLanguage</Name>
      </Data>
      <Model>
        <ConnectedModel i:nil="true"/>
        <SelectedItems/>
      </Model>
    </DimensionSerializationContainer>
    <DimensionSerializationContainer>
      <Data>
        <Id>2019</Id>
        <Name>UploadEmail</Name>
      </Data>
      <Model>
        <ConnectedModel i:nil="true"/>
        <SelectedItems/>
      </Model>
    </DimensionSerializationContainer>
    <DimensionSerializationContainer>
      <Data>
        <Id>2016</Id>
        <Name>VersionNumber</Name>
      </Data>
      <Model>
        <ConnectedModel i:nil="true"/>
        <SelectedItems/>
      </Model>
    </DimensionSerializationContainer>
    <DimensionSerializationContainer>
      <Data>
        <Id>2023</Id>
        <Name>WorkflowStatus</Name>
      </Data>
      <Model>
        <ConnectedModel i:nil="true"/>
        <SelectedItems/>
      </Model>
    </DimensionSerializationContainer>
    <DimensionSerializationContainer>
      <Data>
        <Id>2024</Id>
        <Name>WorkflowTaskStatus</Name>
      </Data>
      <Model>
        <ConnectedModel i:nil="true"/>
        <SelectedItems/>
      </Model>
    </DimensionSerializationContainer>
    <DimensionSerializationContainer>
      <Data>
        <Id>12</Id>
        <Name>Product</Name>
      </Data>
      <Model>
        <ConnectedModel i:nil="true"/>
        <SelectedItems>
          <anyType i:type="Item">
            <Id>5</Id>
            <IsReadOnly>true</IsReadOnly>
            <IsSortable>true</IsSortable>
            <Level>None</Level>
            <Name>Economics</Name>
          </anyType>
          <anyType i:type="Item">
            <Id>3</Id>
            <IsReadOnly>false</IsReadOnly>
            <IsSortable>true</IsSortable>
            <Level>None</Level>
            <Name>Currencies</Name>
          </anyType>
        </SelectedItems>
      </Model>
    </DimensionSerializationContainer>
    <DimensionSerializationContainer>
      <Data>
        <Id>1</Id>
        <Name>Company</Name>
      </Data>
      <Model>
        <ConnectedModel i:nil="true"/>
        <SelectedItems/>
      </Model>
    </DimensionSerializationContainer>
    <DimensionSerializationContainer>
      <Data>
        <Id>6</Id>
        <Name>Currency</Name>
      </Data>
      <Model>
        <ConnectedModel i:nil="true"/>
        <SelectedItems/>
      </Model>
    </DimensionSerializationContainer>
    <DimensionSerializationContainer>
      <Data>
        <Id>3</Id>
        <Name>Sector</Name>
      </Data>
      <Model>
        <ConnectedModel i:nil="true"/>
        <SelectedItems/>
      </Model>
    </DimensionSerializationContainer>
    <DimensionSerializationContainer>
      <Data>
        <Id>5</Id>
        <Name>Country</Name>
      </Data>
      <Model>
        <ConnectedModel i:nil="true"/>
        <SelectedItems/>
      </Model>
    </DimensionSerializationContainer>
    <DimensionSerializationContainer>
      <Data>
        <Id>5555</Id>
        <Name>Country</Name>
      </Data>
      <Model>
        <ConnectedModel i:nil="true"/>
        <SelectedItems/>
      </Model>
    </DimensionSerializationContainer>
    <DimensionSerializationContainer>
      <Data>
        <Id>4</Id>
        <Name>Region</Name>
      </Data>
      <Model>
        <ConnectedModel i:nil="true"/>
        <SelectedItems/>
      </Model>
    </DimensionSerializationContainer>
    <DimensionSerializationContainer>
      <Data>
        <Id>7</Id>
        <Name>Author</Name>
      </Data>
      <Model>
        <ConnectedModel i:nil="true"/>
        <SelectedItems>
          <anyType i:type="Item">
            <Id>1876</Id>
            <IsReadOnly>false</IsReadOnly>
            <IsSortable>true</IsSortable>
            <Level>None</Level>
            <Name>David Bloom</Name>
          </anyType>
        </SelectedItems>
      </Model>
    </DimensionSerializationContainer>
    <DimensionSerializationContainer>
      <Data>
        <Id>8</Id>
        <Name>Contributor</Name>
      </Data>
      <Model>
        <ConnectedModel i:nil="true"/>
        <SelectedItems/>
      </Model>
    </DimensionSerializationContainer>
    <DimensionSerializationContainer>
      <Data>
        <Id>2025</Id>
        <Name>Associate</Name>
      </Data>
      <Model>
        <ConnectedModel i:type="AnalystsOptions">
          <AnalystOptions>
            <NumberOfAnalysts>0</NumberOfAnalysts>
            <MaxAnalysts>0</MaxAnalysts>
            <Certifications/>
          </AnalystOptions>
        </ConnectedModel>
        <SelectedItems/>
      </Model>
    </DimensionSerializationContainer>
    <DimensionSerializationContainer>
      <Data>
        <Id>9</Id>
        <Name>Subject</Name>
      </Data>
      <Model>
        <ConnectedModel i:nil="true"/>
        <SelectedItems/>
      </Model>
    </DimensionSerializationContainer>
    <DimensionSerializationContainer>
      <Data>
        <Id>1003</Id>
        <Name>Language</Name>
      </Data>
      <Model>
        <ConnectedModel i:nil="true"/>
        <SelectedItems>
          <anyType i:type="Item">
            <Id>111</Id>
            <IsReadOnly>false</IsReadOnly>
            <IsSortable>true</IsSortable>
            <Level>None</Level>
            <Name>English</Name>
          </anyType>
        </SelectedItems>
      </Model>
    </DimensionSerializationContainer>
  </Dimensions>
  <Distribution>
    <AnalystTimezoneId>35</AnalystTimezoneId>
    <ClientDistributionRequired>false</ClientDistributionRequired>
    <Comments i:nil="true"/>
    <ContactDetail i:nil="true"/>
    <ContactPerson i:nil="true"/>
    <CoverApproved>false</CoverApproved>
    <EmailAddresses>david.bloom@hsbcib.com</EmailAddresses>
    <ExclusionCountries/>
    <HardCopyNotes i:nil="true"/>
    <IsVideoRecordingIntended>false</IsVideoRecordingIntended>
    <NumberHardCopyNotes>0</NumberHardCopyNotes>
    <Office>35</Office>
    <OfficeName>UK, London</OfficeName>
    <PrintingApproved>false</PrintingApproved>
    <VideoRecordingIntention>None</VideoRecordingIntention>
  </Distribution>
  <DndInfo>
    <ComplianceGrey i:nil="true"/>
    <ComplianceHSBC i:nil="true"/>
    <ComplianceNarrative i:nil="true"/>
    <DisclosuresAdded>false</DisclosuresAdded>
    <DoesSynopsisNeedSASignedOff>false</DoesSynopsisNeedSASignedOff>
    <MARAnalystSignOffDateTime>30 May 2019 11:40 GMT</MARAnalystSignOffDateTime>
    <ProductionSynch>true</ProductionSynch>
    <ReadyForCC>true</ReadyForCC>
    <ReadyForSCAMPs>true</ReadyForSCAMPs>
    <SAComments>30 May 2019 11:46 GMT (Catherine Goodwin)</SAComments>
    <SASignoff>true</SASignoff>
    <SASignoffTime>2019-05-30T11:46:35.000+0000</SASignoffTime>
    <SASignoffUser>918748</SASignoffUser>
    <SynopsisSASignedOff>false</SynopsisSASignedOff>
  </DndInfo>
  <PRCPeerReview>
    <PRCApproval i:nil="true"/>
    <PRCApproverItem i:nil="true"/>
    <PeerReviewerItem i:nil="true"/>
  </PRCPeerReview>
  <Report>
    <AnalystDistTime>Immediately</AnalystDistTime>
    <Approval>N</Approval>
    <DateDisplayInDocument xmlns:a="http://schemas.datacontract.org/2004/07/System.Collections.Generic">
      <a:key>d MMMM yyyy</a:key>
      <a:value>21 June 2019</a:value>
    </DateDisplayInDocument>
    <DocStatusId>Published</DocStatusId>
    <EsoVersionNo>23.9.0.1</EsoVersionNo>
    <Headline>CURRENCIES – June 2019</Headline>
    <HideOnWebsite>false</HideOnWebsite>
    <Hierarchies i:nil="true"/>
    <ID>1121820</ID>
    <Language>111</Language>
    <MarketDateUtc>2019-05-29T00:00:00</MarketDateUtc>
    <NoOfPages>44</NoOfPages>
    <PubDateLocal>2019-06-21T10:31:17</PubDateLocal>
    <PublicationDate>2019-06-21</PublicationDate>
    <ReportDateUtc>2019-06-21T09:31:17.1825194Z</ReportDateUtc>
    <ReportType>11</ReportType>
    <SelectedDateChoice>Immediate</SelectedDateChoice>
    <SwitchTitleHeadline>false</SwitchTitleHeadline>
    <Title>PPT: Dollar: The best of a bad bunch</Title>
    <UseCustomHeadline>false</UseCustomHeadline>
    <UseCustomTitle>false</UseCustomTitle>
    <WhiteLabelDoc>false</WhiteLabelDoc>
    <WhiteLabelPrefix i:nil="true"/>
  </Report>
  <Synopsis>
    <BespokeSynopsisAsBulletsMissing>false</BespokeSynopsisAsBulletsMissing>
    <Bullets xmlns:a="http://schemas.datacontract.org/2004/07/RIT.Desktop.AppFunctions.ESO.Models" i:nil="true"/>
    <EmailTextValue>null</EmailTextValue>
    <SynopsisTextValue>null</SynopsisTextValue>
    <SynopsisTypeId>AutoGenerated</SynopsisTypeId>
  </Synopsis>
  <VideoInfo>
    <CreatedByUser i:nil="true"/>
    <CurrentFile i:nil="true"/>
    <CurrentFolder i:nil="true"/>
    <LastModifiedDateTime i:nil="true"/>
    <SessionID i:nil="true"/>
    <Thumbnail i:nil="true"/>
    <Uploaded>false</Uploaded>
    <VideoFile i:nil="true"/>
  </VideoInfo>
</MetadataSerializationContainer>
</file>

<file path=customXml/item6.xml><?xml version="1.0" encoding="utf-8"?>
<DocumentMetadataSerializationContainer xmlns="http://research.hsbc.com/ESO/document" xmlns:i="http://www.w3.org/2001/XMLSchema-instance">
  <WorkflowVersion>3</WorkflowVersion>
</DocumentMetadataSerializationContainer>
</file>

<file path=customXml/itemProps1.xml><?xml version="1.0" encoding="utf-8"?>
<ds:datastoreItem xmlns:ds="http://schemas.openxmlformats.org/officeDocument/2006/customXml" ds:itemID="{AEAB68E6-AD27-49AA-9E88-F22FD442428F}">
  <ds:schemaRefs/>
</ds:datastoreItem>
</file>

<file path=customXml/itemProps2.xml><?xml version="1.0" encoding="utf-8"?>
<ds:datastoreItem xmlns:ds="http://schemas.openxmlformats.org/officeDocument/2006/customXml" ds:itemID="{2A53A2FE-F018-4EAD-84A2-0632DD0CBB11}">
  <ds:schemaRefs>
    <ds:schemaRef ds:uri="http://schemas.datacontract.org/2004/07/RIT.Desktop.AppFunctions.ComplianceCheck.Entities"/>
  </ds:schemaRefs>
</ds:datastoreItem>
</file>

<file path=customXml/itemProps3.xml><?xml version="1.0" encoding="utf-8"?>
<ds:datastoreItem xmlns:ds="http://schemas.openxmlformats.org/officeDocument/2006/customXml" ds:itemID="{68718267-CE83-459C-A484-EE212E057DA7}">
  <ds:schemaRefs>
    <ds:schemaRef ds:uri="http://www.hsbcib.com/research/regulatory"/>
    <ds:schemaRef ds:uri="http://www.hsbcib.com/research/common/responsestatus"/>
  </ds:schemaRefs>
</ds:datastoreItem>
</file>

<file path=customXml/itemProps4.xml><?xml version="1.0" encoding="utf-8"?>
<ds:datastoreItem xmlns:ds="http://schemas.openxmlformats.org/officeDocument/2006/customXml" ds:itemID="{7F743F5D-B742-4A0F-8902-77D5EDA2CA2C}">
  <ds:schemaRefs>
    <ds:schemaRef ds:uri="http://www.w3.org/2001/XMLSchema"/>
    <ds:schemaRef ds:uri="http://www.hsbcib.com/research/regulatory"/>
  </ds:schemaRefs>
</ds:datastoreItem>
</file>

<file path=customXml/itemProps5.xml><?xml version="1.0" encoding="utf-8"?>
<ds:datastoreItem xmlns:ds="http://schemas.openxmlformats.org/officeDocument/2006/customXml" ds:itemID="{62C4DC1C-0FB5-40E2-93BD-590E4BD743F6}">
  <ds:schemaRefs>
    <ds:schemaRef ds:uri="http://research.hsbc.com/ESO/tagging"/>
    <ds:schemaRef ds:uri="http://schemas.datacontract.org/2004/07/System.Collections.Generic"/>
    <ds:schemaRef ds:uri="http://schemas.datacontract.org/2004/07/RIT.Desktop.AppFunctions.ESO.Models"/>
  </ds:schemaRefs>
</ds:datastoreItem>
</file>

<file path=customXml/itemProps6.xml><?xml version="1.0" encoding="utf-8"?>
<ds:datastoreItem xmlns:ds="http://schemas.openxmlformats.org/officeDocument/2006/customXml" ds:itemID="{A75A1907-E727-46A0-98F9-BDEB9D8C7931}">
  <ds:schemaRefs>
    <ds:schemaRef ds:uri="http://research.hsbc.com/ESO/document"/>
  </ds:schemaRefs>
</ds:datastoreItem>
</file>

<file path=docProps/app.xml><?xml version="1.0" encoding="utf-8"?>
<Properties xmlns="http://schemas.openxmlformats.org/officeDocument/2006/extended-properties" xmlns:vt="http://schemas.openxmlformats.org/officeDocument/2006/docPropsVTypes">
  <Template>Research Presentation</Template>
  <TotalTime>6766</TotalTime>
  <Words>2601</Words>
  <Application>Microsoft Office PowerPoint</Application>
  <PresentationFormat>Widescreen</PresentationFormat>
  <Paragraphs>626</Paragraphs>
  <Slides>40</Slides>
  <Notes>13</Notes>
  <HiddenSlides>0</HiddenSlides>
  <MMClips>0</MMClips>
  <ScaleCrop>false</ScaleCrop>
  <HeadingPairs>
    <vt:vector size="10" baseType="variant">
      <vt:variant>
        <vt:lpstr>Fonts Used</vt:lpstr>
      </vt:variant>
      <vt:variant>
        <vt:i4>7</vt:i4>
      </vt:variant>
      <vt:variant>
        <vt:lpstr>Theme</vt:lpstr>
      </vt:variant>
      <vt:variant>
        <vt:i4>1</vt:i4>
      </vt:variant>
      <vt:variant>
        <vt:lpstr>Links</vt:lpstr>
      </vt:variant>
      <vt:variant>
        <vt:i4>1</vt:i4>
      </vt:variant>
      <vt:variant>
        <vt:lpstr>Embedded OLE Servers</vt:lpstr>
      </vt:variant>
      <vt:variant>
        <vt:i4>1</vt:i4>
      </vt:variant>
      <vt:variant>
        <vt:lpstr>Slide Titles</vt:lpstr>
      </vt:variant>
      <vt:variant>
        <vt:i4>40</vt:i4>
      </vt:variant>
    </vt:vector>
  </HeadingPairs>
  <TitlesOfParts>
    <vt:vector size="50" baseType="lpstr">
      <vt:lpstr>Arial</vt:lpstr>
      <vt:lpstr>Arial Narrow</vt:lpstr>
      <vt:lpstr>SimSun</vt:lpstr>
      <vt:lpstr>Symbol</vt:lpstr>
      <vt:lpstr>Calibri</vt:lpstr>
      <vt:lpstr>MS PGothic</vt:lpstr>
      <vt:lpstr>Times New Roman</vt:lpstr>
      <vt:lpstr>A4 Landscape Message Driven</vt:lpstr>
      <vt:lpstr>\\UKR.HBEU.ADROOT.HSBC\UDATA\ECONS\WORK\FX\Dominic\G10\BIS debt to GDP.xlsx!Table![BIS debt to GDP.xlsx]Table Chart 8</vt:lpstr>
      <vt:lpstr>Document</vt:lpstr>
      <vt:lpstr>PowerPoint Presentation</vt:lpstr>
      <vt:lpstr>PowerPoint Presentation</vt:lpstr>
      <vt:lpstr>PowerPoint Presentation</vt:lpstr>
      <vt:lpstr>PowerPoint Presentation</vt:lpstr>
      <vt:lpstr>PowerPoint Presentation</vt:lpstr>
      <vt:lpstr>Doves sing</vt:lpstr>
      <vt:lpstr>The LEVEL of yields is supportive Not just about the path</vt:lpstr>
      <vt:lpstr>Policy is not ready for a sharp slowdown globally</vt:lpstr>
      <vt:lpstr>EUR − Trouble in the German industrial sector</vt:lpstr>
      <vt:lpstr>Eurozone economic activity surprises: down down deeper down</vt:lpstr>
      <vt:lpstr>EUR-USD to trade in a lower range of 1.10-1.15</vt:lpstr>
      <vt:lpstr>PowerPoint Presentation</vt:lpstr>
      <vt:lpstr>USD-RMB</vt:lpstr>
      <vt:lpstr>USD-RMB and tariffs</vt:lpstr>
      <vt:lpstr>Why RMB is more impacted by tariffs than G10</vt:lpstr>
      <vt:lpstr>USD-RMB and tariffs recent developments</vt:lpstr>
      <vt:lpstr>USD-RMB</vt:lpstr>
      <vt:lpstr>USD-MXN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Largest debt to GDP</vt:lpstr>
      <vt:lpstr>We stay bearish on AUD</vt:lpstr>
      <vt:lpstr>Household strains in Australia</vt:lpstr>
      <vt:lpstr>Valuations</vt:lpstr>
      <vt:lpstr>The dollar: best of a bad bunch</vt:lpstr>
      <vt:lpstr>Heightened gap risk</vt:lpstr>
      <vt:lpstr>PowerPoint Presentation</vt:lpstr>
      <vt:lpstr>Framework for GBP forecasts – Deal or no deal</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HSBC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zeynep.ozer@hsbc.com</dc:creator>
  <cp:keywords>PUBLIC</cp:keywords>
  <dc:description>PUBLIC</dc:description>
  <cp:lastModifiedBy>zeynep.ozer@hsbc.com</cp:lastModifiedBy>
  <cp:revision>473</cp:revision>
  <cp:lastPrinted>2016-02-11T12:07:25Z</cp:lastPrinted>
  <dcterms:created xsi:type="dcterms:W3CDTF">2019-01-04T13:50:41Z</dcterms:created>
  <dcterms:modified xsi:type="dcterms:W3CDTF">2019-06-21T09:31:54Z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HSBCBackground">
    <vt:lpwstr>False</vt:lpwstr>
  </property>
  <property fmtid="{D5CDD505-2E9C-101B-9397-08002B2CF9AE}" pid="3" name="Classification">
    <vt:lpwstr>PUBLIC</vt:lpwstr>
  </property>
  <property fmtid="{D5CDD505-2E9C-101B-9397-08002B2CF9AE}" pid="4" name="Footers">
    <vt:lpwstr>No Footers</vt:lpwstr>
  </property>
  <property fmtid="{D5CDD505-2E9C-101B-9397-08002B2CF9AE}" pid="5" name="DocClassification">
    <vt:lpwstr>CLAPUBLIC</vt:lpwstr>
  </property>
  <property fmtid="{D5CDD505-2E9C-101B-9397-08002B2CF9AE}" pid="6" name="Version">
    <vt:lpwstr>15</vt:lpwstr>
  </property>
  <property fmtid="{D5CDD505-2E9C-101B-9397-08002B2CF9AE}" pid="7" name="Template">
    <vt:lpwstr>Research Presentation.potx</vt:lpwstr>
  </property>
  <property fmtid="{D5CDD505-2E9C-101B-9397-08002B2CF9AE}" pid="8" name="Source">
    <vt:lpwstr>Internal</vt:lpwstr>
  </property>
  <property fmtid="{D5CDD505-2E9C-101B-9397-08002B2CF9AE}" pid="9" name="CustomXMLPartsMapGuid">
    <vt:lpwstr>{AEAB68E6-AD27-49AA-9E88-F22FD442428F}</vt:lpwstr>
  </property>
  <property fmtid="{D5CDD505-2E9C-101B-9397-08002B2CF9AE}" pid="10" name="TemplateType">
    <vt:lpwstr>Presentation</vt:lpwstr>
  </property>
  <property fmtid="{D5CDD505-2E9C-101B-9397-08002B2CF9AE}" pid="11" name="Version_Created">
    <vt:lpwstr>22.3.0.2</vt:lpwstr>
  </property>
  <property fmtid="{D5CDD505-2E9C-101B-9397-08002B2CF9AE}" pid="12" name="Compliance_DocID">
    <vt:lpwstr>1121820</vt:lpwstr>
  </property>
  <property fmtid="{D5CDD505-2E9C-101B-9397-08002B2CF9AE}" pid="13" name="SCAMPS_ID">
    <vt:lpwstr>666078</vt:lpwstr>
  </property>
  <property fmtid="{D5CDD505-2E9C-101B-9397-08002B2CF9AE}" pid="14" name="SCAMPS_Uploaded">
    <vt:lpwstr>30/05/2019 12:39:58</vt:lpwstr>
  </property>
  <property fmtid="{D5CDD505-2E9C-101B-9397-08002B2CF9AE}" pid="15" name="AnalystSignOffDateTime">
    <vt:lpwstr>30 May 2019 11:40 GMT</vt:lpwstr>
  </property>
  <property fmtid="{D5CDD505-2E9C-101B-9397-08002B2CF9AE}" pid="16" name="Compliance_DocLocn">
    <vt:lpwstr>Z:\SCaMPS_DOCS\SCaMPS_DOCS\43888723\1121820\David Bloom Tel Aviv on screen.pptx</vt:lpwstr>
  </property>
  <property fmtid="{D5CDD505-2E9C-101B-9397-08002B2CF9AE}" pid="17" name="GreyList_Ran">
    <vt:lpwstr>30/05/2019 11:43:57</vt:lpwstr>
  </property>
  <property fmtid="{D5CDD505-2E9C-101B-9397-08002B2CF9AE}" pid="18" name="GreyList_By">
    <vt:lpwstr>Catherine Goodwin</vt:lpwstr>
  </property>
</Properties>
</file>